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256" r:id="rId2"/>
    <p:sldId id="299" r:id="rId3"/>
    <p:sldId id="257" r:id="rId4"/>
    <p:sldId id="260" r:id="rId5"/>
    <p:sldId id="259" r:id="rId6"/>
    <p:sldId id="280" r:id="rId7"/>
    <p:sldId id="262" r:id="rId8"/>
    <p:sldId id="263" r:id="rId9"/>
    <p:sldId id="281" r:id="rId10"/>
    <p:sldId id="264" r:id="rId11"/>
    <p:sldId id="282" r:id="rId12"/>
    <p:sldId id="283" r:id="rId13"/>
    <p:sldId id="297" r:id="rId14"/>
    <p:sldId id="291" r:id="rId15"/>
    <p:sldId id="296" r:id="rId16"/>
    <p:sldId id="295" r:id="rId17"/>
    <p:sldId id="284" r:id="rId18"/>
    <p:sldId id="292" r:id="rId19"/>
    <p:sldId id="300" r:id="rId20"/>
    <p:sldId id="285" r:id="rId21"/>
    <p:sldId id="287" r:id="rId22"/>
    <p:sldId id="288" r:id="rId23"/>
    <p:sldId id="279" r:id="rId24"/>
    <p:sldId id="289" r:id="rId25"/>
  </p:sldIdLst>
  <p:sldSz cx="9144000" cy="5143500" type="screen16x9"/>
  <p:notesSz cx="6858000" cy="9144000"/>
  <p:embeddedFontLst>
    <p:embeddedFont>
      <p:font typeface="Bebas Neue" panose="020B0604020202020204" charset="0"/>
      <p:regular r:id="rId27"/>
    </p:embeddedFont>
    <p:embeddedFont>
      <p:font typeface="DM Sans" panose="020B0604020202020204" charset="0"/>
      <p:regular r:id="rId28"/>
      <p:bold r:id="rId29"/>
      <p:italic r:id="rId30"/>
      <p:boldItalic r:id="rId31"/>
    </p:embeddedFont>
    <p:embeddedFont>
      <p:font typeface="Poppins" panose="020B0604020202020204" charset="0"/>
      <p:regular r:id="rId32"/>
      <p:bold r:id="rId33"/>
      <p:italic r:id="rId34"/>
      <p:boldItalic r:id="rId35"/>
    </p:embeddedFont>
    <p:embeddedFont>
      <p:font typeface="Poppins ExtraBold" panose="020B0604020202020204" charset="0"/>
      <p:bold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FB8EE2A-5BAE-4651-B476-91E99D566E67}">
  <a:tblStyle styleId="{BFB8EE2A-5BAE-4651-B476-91E99D566E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09806E4-B556-48E5-8295-4F7D230C483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34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82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1d12486708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1d12486708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1850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7" name="Google Shape;234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9021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2127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21877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43812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390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7" name="Google Shape;234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12463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26978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901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g21746167059_0_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2" name="Google Shape;2182;g21746167059_0_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33274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7" name="Google Shape;234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60804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20051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269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9" name="Google Shape;386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0" name="Google Shape;387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3" name="Google Shape;2173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7" name="Google Shape;234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" name="Google Shape;224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7" name="Google Shape;234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57940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7" name="Google Shape;24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8" name="Google Shape;24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4" name="Google Shape;251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7" name="Google Shape;234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8424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781775"/>
            <a:ext cx="4783500" cy="243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064025"/>
            <a:ext cx="4783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41277" y="4211105"/>
            <a:ext cx="1109095" cy="932250"/>
            <a:chOff x="1507450" y="3919292"/>
            <a:chExt cx="953486" cy="801453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1806988" y="3919292"/>
              <a:ext cx="441906" cy="801453"/>
              <a:chOff x="3816307" y="2352225"/>
              <a:chExt cx="1213027" cy="2199981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>
              <a:off x="2248899" y="4334549"/>
              <a:ext cx="212037" cy="384777"/>
              <a:chOff x="3816307" y="2352225"/>
              <a:chExt cx="1213027" cy="2199981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>
              <a:off x="1507450" y="4205080"/>
              <a:ext cx="212025" cy="514245"/>
              <a:chOff x="3816313" y="1611982"/>
              <a:chExt cx="1212958" cy="2940225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3816313" y="1613408"/>
                <a:ext cx="1212958" cy="1949969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199464" y="2602232"/>
                <a:ext cx="351972" cy="19499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331976" y="1611982"/>
                <a:ext cx="697292" cy="1951395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"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5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3" name="Google Shape;783;p15"/>
          <p:cNvSpPr txBox="1">
            <a:spLocks noGrp="1"/>
          </p:cNvSpPr>
          <p:nvPr>
            <p:ph type="subTitle" idx="1"/>
          </p:nvPr>
        </p:nvSpPr>
        <p:spPr>
          <a:xfrm>
            <a:off x="713225" y="1342550"/>
            <a:ext cx="3825300" cy="24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784" name="Google Shape;784;p15"/>
          <p:cNvGrpSpPr/>
          <p:nvPr/>
        </p:nvGrpSpPr>
        <p:grpSpPr>
          <a:xfrm>
            <a:off x="-1359250" y="-412400"/>
            <a:ext cx="2079250" cy="1802500"/>
            <a:chOff x="349725" y="59275"/>
            <a:chExt cx="2079250" cy="1802500"/>
          </a:xfrm>
        </p:grpSpPr>
        <p:sp>
          <p:nvSpPr>
            <p:cNvPr id="785" name="Google Shape;785;p15"/>
            <p:cNvSpPr/>
            <p:nvPr/>
          </p:nvSpPr>
          <p:spPr>
            <a:xfrm>
              <a:off x="349725" y="59275"/>
              <a:ext cx="2079250" cy="1802500"/>
            </a:xfrm>
            <a:custGeom>
              <a:avLst/>
              <a:gdLst/>
              <a:ahLst/>
              <a:cxnLst/>
              <a:rect l="l" t="t" r="r" b="b"/>
              <a:pathLst>
                <a:path w="83170" h="72100" extrusionOk="0">
                  <a:moveTo>
                    <a:pt x="66287" y="0"/>
                  </a:moveTo>
                  <a:lnTo>
                    <a:pt x="66287" y="48908"/>
                  </a:lnTo>
                  <a:lnTo>
                    <a:pt x="66211" y="49080"/>
                  </a:lnTo>
                  <a:lnTo>
                    <a:pt x="66287" y="49386"/>
                  </a:lnTo>
                  <a:cubicBezTo>
                    <a:pt x="66287" y="50265"/>
                    <a:pt x="66058" y="52579"/>
                    <a:pt x="64777" y="53860"/>
                  </a:cubicBezTo>
                  <a:cubicBezTo>
                    <a:pt x="63898" y="54739"/>
                    <a:pt x="62311" y="55217"/>
                    <a:pt x="59997" y="55217"/>
                  </a:cubicBezTo>
                  <a:lnTo>
                    <a:pt x="0" y="55217"/>
                  </a:lnTo>
                  <a:lnTo>
                    <a:pt x="0" y="72100"/>
                  </a:lnTo>
                  <a:lnTo>
                    <a:pt x="59997" y="72100"/>
                  </a:lnTo>
                  <a:cubicBezTo>
                    <a:pt x="68926" y="72100"/>
                    <a:pt x="74260" y="68429"/>
                    <a:pt x="77128" y="65331"/>
                  </a:cubicBezTo>
                  <a:cubicBezTo>
                    <a:pt x="83093" y="59041"/>
                    <a:pt x="83170" y="50743"/>
                    <a:pt x="83170" y="48755"/>
                  </a:cubicBezTo>
                  <a:lnTo>
                    <a:pt x="831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443400" y="166800"/>
              <a:ext cx="1782450" cy="1503775"/>
            </a:xfrm>
            <a:custGeom>
              <a:avLst/>
              <a:gdLst/>
              <a:ahLst/>
              <a:cxnLst/>
              <a:rect l="l" t="t" r="r" b="b"/>
              <a:pathLst>
                <a:path w="71298" h="60151" extrusionOk="0">
                  <a:moveTo>
                    <a:pt x="70666" y="1"/>
                  </a:moveTo>
                  <a:lnTo>
                    <a:pt x="70666" y="2544"/>
                  </a:lnTo>
                  <a:lnTo>
                    <a:pt x="71297" y="2544"/>
                  </a:lnTo>
                  <a:lnTo>
                    <a:pt x="71297" y="1"/>
                  </a:lnTo>
                  <a:close/>
                  <a:moveTo>
                    <a:pt x="70666" y="5106"/>
                  </a:moveTo>
                  <a:lnTo>
                    <a:pt x="70666" y="7649"/>
                  </a:lnTo>
                  <a:lnTo>
                    <a:pt x="71297" y="7649"/>
                  </a:lnTo>
                  <a:lnTo>
                    <a:pt x="71297" y="5106"/>
                  </a:lnTo>
                  <a:close/>
                  <a:moveTo>
                    <a:pt x="70666" y="10192"/>
                  </a:moveTo>
                  <a:lnTo>
                    <a:pt x="70666" y="12754"/>
                  </a:lnTo>
                  <a:lnTo>
                    <a:pt x="71297" y="12754"/>
                  </a:lnTo>
                  <a:lnTo>
                    <a:pt x="71297" y="10192"/>
                  </a:lnTo>
                  <a:close/>
                  <a:moveTo>
                    <a:pt x="70666" y="15297"/>
                  </a:moveTo>
                  <a:lnTo>
                    <a:pt x="70666" y="17839"/>
                  </a:lnTo>
                  <a:lnTo>
                    <a:pt x="71297" y="17839"/>
                  </a:lnTo>
                  <a:lnTo>
                    <a:pt x="71297" y="15297"/>
                  </a:lnTo>
                  <a:close/>
                  <a:moveTo>
                    <a:pt x="70666" y="20401"/>
                  </a:moveTo>
                  <a:lnTo>
                    <a:pt x="70666" y="22944"/>
                  </a:lnTo>
                  <a:lnTo>
                    <a:pt x="71297" y="22944"/>
                  </a:lnTo>
                  <a:lnTo>
                    <a:pt x="71297" y="20401"/>
                  </a:lnTo>
                  <a:close/>
                  <a:moveTo>
                    <a:pt x="70666" y="25487"/>
                  </a:moveTo>
                  <a:lnTo>
                    <a:pt x="70666" y="28049"/>
                  </a:lnTo>
                  <a:lnTo>
                    <a:pt x="71297" y="28049"/>
                  </a:lnTo>
                  <a:lnTo>
                    <a:pt x="71297" y="25487"/>
                  </a:lnTo>
                  <a:close/>
                  <a:moveTo>
                    <a:pt x="70666" y="30592"/>
                  </a:moveTo>
                  <a:lnTo>
                    <a:pt x="70666" y="33135"/>
                  </a:lnTo>
                  <a:lnTo>
                    <a:pt x="71297" y="33135"/>
                  </a:lnTo>
                  <a:lnTo>
                    <a:pt x="71297" y="30592"/>
                  </a:lnTo>
                  <a:close/>
                  <a:moveTo>
                    <a:pt x="70666" y="35697"/>
                  </a:moveTo>
                  <a:lnTo>
                    <a:pt x="70666" y="38240"/>
                  </a:lnTo>
                  <a:lnTo>
                    <a:pt x="71297" y="38240"/>
                  </a:lnTo>
                  <a:lnTo>
                    <a:pt x="71297" y="35697"/>
                  </a:lnTo>
                  <a:close/>
                  <a:moveTo>
                    <a:pt x="70666" y="40783"/>
                  </a:moveTo>
                  <a:lnTo>
                    <a:pt x="70666" y="43345"/>
                  </a:lnTo>
                  <a:lnTo>
                    <a:pt x="71297" y="43345"/>
                  </a:lnTo>
                  <a:lnTo>
                    <a:pt x="71297" y="40783"/>
                  </a:lnTo>
                  <a:close/>
                  <a:moveTo>
                    <a:pt x="70666" y="45888"/>
                  </a:moveTo>
                  <a:cubicBezTo>
                    <a:pt x="70590" y="46442"/>
                    <a:pt x="70590" y="47322"/>
                    <a:pt x="70341" y="48354"/>
                  </a:cubicBezTo>
                  <a:lnTo>
                    <a:pt x="70991" y="48526"/>
                  </a:lnTo>
                  <a:cubicBezTo>
                    <a:pt x="71221" y="47398"/>
                    <a:pt x="71221" y="46519"/>
                    <a:pt x="71297" y="45888"/>
                  </a:cubicBezTo>
                  <a:close/>
                  <a:moveTo>
                    <a:pt x="69787" y="50821"/>
                  </a:moveTo>
                  <a:cubicBezTo>
                    <a:pt x="69481" y="51624"/>
                    <a:pt x="69156" y="52427"/>
                    <a:pt x="68754" y="53058"/>
                  </a:cubicBezTo>
                  <a:lnTo>
                    <a:pt x="69309" y="53383"/>
                  </a:lnTo>
                  <a:cubicBezTo>
                    <a:pt x="69710" y="52656"/>
                    <a:pt x="70112" y="51872"/>
                    <a:pt x="70341" y="50993"/>
                  </a:cubicBezTo>
                  <a:lnTo>
                    <a:pt x="69787" y="50821"/>
                  </a:lnTo>
                  <a:close/>
                  <a:moveTo>
                    <a:pt x="67397" y="55122"/>
                  </a:moveTo>
                  <a:cubicBezTo>
                    <a:pt x="66842" y="55773"/>
                    <a:pt x="66211" y="56327"/>
                    <a:pt x="65561" y="56805"/>
                  </a:cubicBezTo>
                  <a:lnTo>
                    <a:pt x="65963" y="57359"/>
                  </a:lnTo>
                  <a:cubicBezTo>
                    <a:pt x="66689" y="56805"/>
                    <a:pt x="67320" y="56251"/>
                    <a:pt x="67875" y="55524"/>
                  </a:cubicBezTo>
                  <a:lnTo>
                    <a:pt x="67397" y="55122"/>
                  </a:lnTo>
                  <a:close/>
                  <a:moveTo>
                    <a:pt x="63420" y="58086"/>
                  </a:moveTo>
                  <a:cubicBezTo>
                    <a:pt x="62693" y="58392"/>
                    <a:pt x="61910" y="58717"/>
                    <a:pt x="61107" y="58946"/>
                  </a:cubicBezTo>
                  <a:lnTo>
                    <a:pt x="61259" y="59520"/>
                  </a:lnTo>
                  <a:cubicBezTo>
                    <a:pt x="62139" y="59348"/>
                    <a:pt x="62942" y="59042"/>
                    <a:pt x="63745" y="58640"/>
                  </a:cubicBezTo>
                  <a:lnTo>
                    <a:pt x="63420" y="58086"/>
                  </a:lnTo>
                  <a:close/>
                  <a:moveTo>
                    <a:pt x="1" y="59520"/>
                  </a:moveTo>
                  <a:lnTo>
                    <a:pt x="1" y="60151"/>
                  </a:lnTo>
                  <a:lnTo>
                    <a:pt x="2563" y="60151"/>
                  </a:lnTo>
                  <a:lnTo>
                    <a:pt x="2563" y="59520"/>
                  </a:lnTo>
                  <a:close/>
                  <a:moveTo>
                    <a:pt x="5106" y="59520"/>
                  </a:moveTo>
                  <a:lnTo>
                    <a:pt x="5106" y="60151"/>
                  </a:lnTo>
                  <a:lnTo>
                    <a:pt x="7648" y="60151"/>
                  </a:lnTo>
                  <a:lnTo>
                    <a:pt x="7648" y="59520"/>
                  </a:lnTo>
                  <a:close/>
                  <a:moveTo>
                    <a:pt x="10210" y="59520"/>
                  </a:moveTo>
                  <a:lnTo>
                    <a:pt x="10210" y="60151"/>
                  </a:lnTo>
                  <a:lnTo>
                    <a:pt x="12753" y="60151"/>
                  </a:lnTo>
                  <a:lnTo>
                    <a:pt x="12753" y="59520"/>
                  </a:lnTo>
                  <a:close/>
                  <a:moveTo>
                    <a:pt x="15296" y="59520"/>
                  </a:moveTo>
                  <a:lnTo>
                    <a:pt x="15296" y="60151"/>
                  </a:lnTo>
                  <a:lnTo>
                    <a:pt x="17858" y="60151"/>
                  </a:lnTo>
                  <a:lnTo>
                    <a:pt x="17858" y="59520"/>
                  </a:lnTo>
                  <a:close/>
                  <a:moveTo>
                    <a:pt x="20401" y="59520"/>
                  </a:moveTo>
                  <a:lnTo>
                    <a:pt x="20401" y="60151"/>
                  </a:lnTo>
                  <a:lnTo>
                    <a:pt x="22944" y="60151"/>
                  </a:lnTo>
                  <a:lnTo>
                    <a:pt x="22944" y="59520"/>
                  </a:lnTo>
                  <a:close/>
                  <a:moveTo>
                    <a:pt x="25506" y="59520"/>
                  </a:moveTo>
                  <a:lnTo>
                    <a:pt x="25506" y="60151"/>
                  </a:lnTo>
                  <a:lnTo>
                    <a:pt x="28049" y="60151"/>
                  </a:lnTo>
                  <a:lnTo>
                    <a:pt x="28049" y="59520"/>
                  </a:lnTo>
                  <a:close/>
                  <a:moveTo>
                    <a:pt x="30592" y="59520"/>
                  </a:moveTo>
                  <a:lnTo>
                    <a:pt x="30592" y="60151"/>
                  </a:lnTo>
                  <a:lnTo>
                    <a:pt x="33154" y="60151"/>
                  </a:lnTo>
                  <a:lnTo>
                    <a:pt x="33154" y="59520"/>
                  </a:lnTo>
                  <a:close/>
                  <a:moveTo>
                    <a:pt x="35697" y="59520"/>
                  </a:moveTo>
                  <a:lnTo>
                    <a:pt x="35697" y="60151"/>
                  </a:lnTo>
                  <a:lnTo>
                    <a:pt x="38316" y="60151"/>
                  </a:lnTo>
                  <a:lnTo>
                    <a:pt x="38316" y="59520"/>
                  </a:lnTo>
                  <a:close/>
                  <a:moveTo>
                    <a:pt x="40878" y="59520"/>
                  </a:moveTo>
                  <a:lnTo>
                    <a:pt x="40878" y="60151"/>
                  </a:lnTo>
                  <a:lnTo>
                    <a:pt x="43421" y="60151"/>
                  </a:lnTo>
                  <a:lnTo>
                    <a:pt x="43421" y="59520"/>
                  </a:lnTo>
                  <a:close/>
                  <a:moveTo>
                    <a:pt x="45964" y="59520"/>
                  </a:moveTo>
                  <a:lnTo>
                    <a:pt x="45964" y="60151"/>
                  </a:lnTo>
                  <a:lnTo>
                    <a:pt x="48526" y="60151"/>
                  </a:lnTo>
                  <a:lnTo>
                    <a:pt x="48526" y="59520"/>
                  </a:lnTo>
                  <a:close/>
                  <a:moveTo>
                    <a:pt x="51069" y="59520"/>
                  </a:moveTo>
                  <a:lnTo>
                    <a:pt x="51069" y="60151"/>
                  </a:lnTo>
                  <a:lnTo>
                    <a:pt x="53612" y="60151"/>
                  </a:lnTo>
                  <a:lnTo>
                    <a:pt x="53612" y="59520"/>
                  </a:lnTo>
                  <a:close/>
                  <a:moveTo>
                    <a:pt x="58640" y="59348"/>
                  </a:moveTo>
                  <a:cubicBezTo>
                    <a:pt x="57914" y="59424"/>
                    <a:pt x="57130" y="59520"/>
                    <a:pt x="56250" y="59520"/>
                  </a:cubicBezTo>
                  <a:lnTo>
                    <a:pt x="56174" y="59520"/>
                  </a:lnTo>
                  <a:lnTo>
                    <a:pt x="56174" y="60151"/>
                  </a:lnTo>
                  <a:lnTo>
                    <a:pt x="56250" y="60151"/>
                  </a:lnTo>
                  <a:cubicBezTo>
                    <a:pt x="57130" y="60151"/>
                    <a:pt x="57914" y="60074"/>
                    <a:pt x="58717" y="59998"/>
                  </a:cubicBezTo>
                  <a:lnTo>
                    <a:pt x="58640" y="5934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15"/>
          <p:cNvGrpSpPr/>
          <p:nvPr/>
        </p:nvGrpSpPr>
        <p:grpSpPr>
          <a:xfrm>
            <a:off x="338213" y="4513064"/>
            <a:ext cx="750012" cy="630423"/>
            <a:chOff x="1507450" y="3919292"/>
            <a:chExt cx="953486" cy="801453"/>
          </a:xfrm>
        </p:grpSpPr>
        <p:grpSp>
          <p:nvGrpSpPr>
            <p:cNvPr id="788" name="Google Shape;788;p15"/>
            <p:cNvGrpSpPr/>
            <p:nvPr/>
          </p:nvGrpSpPr>
          <p:grpSpPr>
            <a:xfrm>
              <a:off x="1806988" y="3919292"/>
              <a:ext cx="441906" cy="801453"/>
              <a:chOff x="3816307" y="2352225"/>
              <a:chExt cx="1213027" cy="2199981"/>
            </a:xfrm>
          </p:grpSpPr>
          <p:sp>
            <p:nvSpPr>
              <p:cNvPr id="789" name="Google Shape;789;p15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15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15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2" name="Google Shape;792;p15"/>
            <p:cNvGrpSpPr/>
            <p:nvPr/>
          </p:nvGrpSpPr>
          <p:grpSpPr>
            <a:xfrm>
              <a:off x="2248899" y="4334549"/>
              <a:ext cx="212037" cy="384777"/>
              <a:chOff x="3816307" y="2352225"/>
              <a:chExt cx="1213027" cy="2199981"/>
            </a:xfrm>
          </p:grpSpPr>
          <p:sp>
            <p:nvSpPr>
              <p:cNvPr id="793" name="Google Shape;793;p15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15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15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6" name="Google Shape;796;p15"/>
            <p:cNvGrpSpPr/>
            <p:nvPr/>
          </p:nvGrpSpPr>
          <p:grpSpPr>
            <a:xfrm>
              <a:off x="1507450" y="4205080"/>
              <a:ext cx="212025" cy="514245"/>
              <a:chOff x="3816313" y="1611982"/>
              <a:chExt cx="1212958" cy="2940225"/>
            </a:xfrm>
          </p:grpSpPr>
          <p:sp>
            <p:nvSpPr>
              <p:cNvPr id="797" name="Google Shape;797;p15"/>
              <p:cNvSpPr/>
              <p:nvPr/>
            </p:nvSpPr>
            <p:spPr>
              <a:xfrm>
                <a:off x="3816313" y="1613408"/>
                <a:ext cx="1212958" cy="1949969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15"/>
              <p:cNvSpPr/>
              <p:nvPr/>
            </p:nvSpPr>
            <p:spPr>
              <a:xfrm>
                <a:off x="4199464" y="2602232"/>
                <a:ext cx="351972" cy="19499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15"/>
              <p:cNvSpPr/>
              <p:nvPr/>
            </p:nvSpPr>
            <p:spPr>
              <a:xfrm>
                <a:off x="4331976" y="1611982"/>
                <a:ext cx="697292" cy="1951395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6"/>
          <p:cNvSpPr/>
          <p:nvPr/>
        </p:nvSpPr>
        <p:spPr>
          <a:xfrm>
            <a:off x="-1441737" y="3639663"/>
            <a:ext cx="3059100" cy="30591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" name="Google Shape;802;p16"/>
          <p:cNvGrpSpPr/>
          <p:nvPr/>
        </p:nvGrpSpPr>
        <p:grpSpPr>
          <a:xfrm rot="-5400000">
            <a:off x="-1101175" y="4427675"/>
            <a:ext cx="2079250" cy="1802500"/>
            <a:chOff x="349725" y="59275"/>
            <a:chExt cx="2079250" cy="1802500"/>
          </a:xfrm>
        </p:grpSpPr>
        <p:sp>
          <p:nvSpPr>
            <p:cNvPr id="803" name="Google Shape;803;p16"/>
            <p:cNvSpPr/>
            <p:nvPr/>
          </p:nvSpPr>
          <p:spPr>
            <a:xfrm>
              <a:off x="349725" y="59275"/>
              <a:ext cx="2079250" cy="1802500"/>
            </a:xfrm>
            <a:custGeom>
              <a:avLst/>
              <a:gdLst/>
              <a:ahLst/>
              <a:cxnLst/>
              <a:rect l="l" t="t" r="r" b="b"/>
              <a:pathLst>
                <a:path w="83170" h="72100" extrusionOk="0">
                  <a:moveTo>
                    <a:pt x="66287" y="0"/>
                  </a:moveTo>
                  <a:lnTo>
                    <a:pt x="66287" y="48908"/>
                  </a:lnTo>
                  <a:lnTo>
                    <a:pt x="66211" y="49080"/>
                  </a:lnTo>
                  <a:lnTo>
                    <a:pt x="66287" y="49386"/>
                  </a:lnTo>
                  <a:cubicBezTo>
                    <a:pt x="66287" y="50265"/>
                    <a:pt x="66058" y="52579"/>
                    <a:pt x="64777" y="53860"/>
                  </a:cubicBezTo>
                  <a:cubicBezTo>
                    <a:pt x="63898" y="54739"/>
                    <a:pt x="62311" y="55217"/>
                    <a:pt x="59997" y="55217"/>
                  </a:cubicBezTo>
                  <a:lnTo>
                    <a:pt x="0" y="55217"/>
                  </a:lnTo>
                  <a:lnTo>
                    <a:pt x="0" y="72100"/>
                  </a:lnTo>
                  <a:lnTo>
                    <a:pt x="59997" y="72100"/>
                  </a:lnTo>
                  <a:cubicBezTo>
                    <a:pt x="68926" y="72100"/>
                    <a:pt x="74260" y="68429"/>
                    <a:pt x="77128" y="65331"/>
                  </a:cubicBezTo>
                  <a:cubicBezTo>
                    <a:pt x="83093" y="59041"/>
                    <a:pt x="83170" y="50743"/>
                    <a:pt x="83170" y="48755"/>
                  </a:cubicBezTo>
                  <a:lnTo>
                    <a:pt x="831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2154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443400" y="166800"/>
              <a:ext cx="1782450" cy="1503775"/>
            </a:xfrm>
            <a:custGeom>
              <a:avLst/>
              <a:gdLst/>
              <a:ahLst/>
              <a:cxnLst/>
              <a:rect l="l" t="t" r="r" b="b"/>
              <a:pathLst>
                <a:path w="71298" h="60151" extrusionOk="0">
                  <a:moveTo>
                    <a:pt x="70666" y="1"/>
                  </a:moveTo>
                  <a:lnTo>
                    <a:pt x="70666" y="2544"/>
                  </a:lnTo>
                  <a:lnTo>
                    <a:pt x="71297" y="2544"/>
                  </a:lnTo>
                  <a:lnTo>
                    <a:pt x="71297" y="1"/>
                  </a:lnTo>
                  <a:close/>
                  <a:moveTo>
                    <a:pt x="70666" y="5106"/>
                  </a:moveTo>
                  <a:lnTo>
                    <a:pt x="70666" y="7649"/>
                  </a:lnTo>
                  <a:lnTo>
                    <a:pt x="71297" y="7649"/>
                  </a:lnTo>
                  <a:lnTo>
                    <a:pt x="71297" y="5106"/>
                  </a:lnTo>
                  <a:close/>
                  <a:moveTo>
                    <a:pt x="70666" y="10192"/>
                  </a:moveTo>
                  <a:lnTo>
                    <a:pt x="70666" y="12754"/>
                  </a:lnTo>
                  <a:lnTo>
                    <a:pt x="71297" y="12754"/>
                  </a:lnTo>
                  <a:lnTo>
                    <a:pt x="71297" y="10192"/>
                  </a:lnTo>
                  <a:close/>
                  <a:moveTo>
                    <a:pt x="70666" y="15297"/>
                  </a:moveTo>
                  <a:lnTo>
                    <a:pt x="70666" y="17839"/>
                  </a:lnTo>
                  <a:lnTo>
                    <a:pt x="71297" y="17839"/>
                  </a:lnTo>
                  <a:lnTo>
                    <a:pt x="71297" y="15297"/>
                  </a:lnTo>
                  <a:close/>
                  <a:moveTo>
                    <a:pt x="70666" y="20401"/>
                  </a:moveTo>
                  <a:lnTo>
                    <a:pt x="70666" y="22944"/>
                  </a:lnTo>
                  <a:lnTo>
                    <a:pt x="71297" y="22944"/>
                  </a:lnTo>
                  <a:lnTo>
                    <a:pt x="71297" y="20401"/>
                  </a:lnTo>
                  <a:close/>
                  <a:moveTo>
                    <a:pt x="70666" y="25487"/>
                  </a:moveTo>
                  <a:lnTo>
                    <a:pt x="70666" y="28049"/>
                  </a:lnTo>
                  <a:lnTo>
                    <a:pt x="71297" y="28049"/>
                  </a:lnTo>
                  <a:lnTo>
                    <a:pt x="71297" y="25487"/>
                  </a:lnTo>
                  <a:close/>
                  <a:moveTo>
                    <a:pt x="70666" y="30592"/>
                  </a:moveTo>
                  <a:lnTo>
                    <a:pt x="70666" y="33135"/>
                  </a:lnTo>
                  <a:lnTo>
                    <a:pt x="71297" y="33135"/>
                  </a:lnTo>
                  <a:lnTo>
                    <a:pt x="71297" y="30592"/>
                  </a:lnTo>
                  <a:close/>
                  <a:moveTo>
                    <a:pt x="70666" y="35697"/>
                  </a:moveTo>
                  <a:lnTo>
                    <a:pt x="70666" y="38240"/>
                  </a:lnTo>
                  <a:lnTo>
                    <a:pt x="71297" y="38240"/>
                  </a:lnTo>
                  <a:lnTo>
                    <a:pt x="71297" y="35697"/>
                  </a:lnTo>
                  <a:close/>
                  <a:moveTo>
                    <a:pt x="70666" y="40783"/>
                  </a:moveTo>
                  <a:lnTo>
                    <a:pt x="70666" y="43345"/>
                  </a:lnTo>
                  <a:lnTo>
                    <a:pt x="71297" y="43345"/>
                  </a:lnTo>
                  <a:lnTo>
                    <a:pt x="71297" y="40783"/>
                  </a:lnTo>
                  <a:close/>
                  <a:moveTo>
                    <a:pt x="70666" y="45888"/>
                  </a:moveTo>
                  <a:cubicBezTo>
                    <a:pt x="70590" y="46442"/>
                    <a:pt x="70590" y="47322"/>
                    <a:pt x="70341" y="48354"/>
                  </a:cubicBezTo>
                  <a:lnTo>
                    <a:pt x="70991" y="48526"/>
                  </a:lnTo>
                  <a:cubicBezTo>
                    <a:pt x="71221" y="47398"/>
                    <a:pt x="71221" y="46519"/>
                    <a:pt x="71297" y="45888"/>
                  </a:cubicBezTo>
                  <a:close/>
                  <a:moveTo>
                    <a:pt x="69787" y="50821"/>
                  </a:moveTo>
                  <a:cubicBezTo>
                    <a:pt x="69481" y="51624"/>
                    <a:pt x="69156" y="52427"/>
                    <a:pt x="68754" y="53058"/>
                  </a:cubicBezTo>
                  <a:lnTo>
                    <a:pt x="69309" y="53383"/>
                  </a:lnTo>
                  <a:cubicBezTo>
                    <a:pt x="69710" y="52656"/>
                    <a:pt x="70112" y="51872"/>
                    <a:pt x="70341" y="50993"/>
                  </a:cubicBezTo>
                  <a:lnTo>
                    <a:pt x="69787" y="50821"/>
                  </a:lnTo>
                  <a:close/>
                  <a:moveTo>
                    <a:pt x="67397" y="55122"/>
                  </a:moveTo>
                  <a:cubicBezTo>
                    <a:pt x="66842" y="55773"/>
                    <a:pt x="66211" y="56327"/>
                    <a:pt x="65561" y="56805"/>
                  </a:cubicBezTo>
                  <a:lnTo>
                    <a:pt x="65963" y="57359"/>
                  </a:lnTo>
                  <a:cubicBezTo>
                    <a:pt x="66689" y="56805"/>
                    <a:pt x="67320" y="56251"/>
                    <a:pt x="67875" y="55524"/>
                  </a:cubicBezTo>
                  <a:lnTo>
                    <a:pt x="67397" y="55122"/>
                  </a:lnTo>
                  <a:close/>
                  <a:moveTo>
                    <a:pt x="63420" y="58086"/>
                  </a:moveTo>
                  <a:cubicBezTo>
                    <a:pt x="62693" y="58392"/>
                    <a:pt x="61910" y="58717"/>
                    <a:pt x="61107" y="58946"/>
                  </a:cubicBezTo>
                  <a:lnTo>
                    <a:pt x="61259" y="59520"/>
                  </a:lnTo>
                  <a:cubicBezTo>
                    <a:pt x="62139" y="59348"/>
                    <a:pt x="62942" y="59042"/>
                    <a:pt x="63745" y="58640"/>
                  </a:cubicBezTo>
                  <a:lnTo>
                    <a:pt x="63420" y="58086"/>
                  </a:lnTo>
                  <a:close/>
                  <a:moveTo>
                    <a:pt x="1" y="59520"/>
                  </a:moveTo>
                  <a:lnTo>
                    <a:pt x="1" y="60151"/>
                  </a:lnTo>
                  <a:lnTo>
                    <a:pt x="2563" y="60151"/>
                  </a:lnTo>
                  <a:lnTo>
                    <a:pt x="2563" y="59520"/>
                  </a:lnTo>
                  <a:close/>
                  <a:moveTo>
                    <a:pt x="5106" y="59520"/>
                  </a:moveTo>
                  <a:lnTo>
                    <a:pt x="5106" y="60151"/>
                  </a:lnTo>
                  <a:lnTo>
                    <a:pt x="7648" y="60151"/>
                  </a:lnTo>
                  <a:lnTo>
                    <a:pt x="7648" y="59520"/>
                  </a:lnTo>
                  <a:close/>
                  <a:moveTo>
                    <a:pt x="10210" y="59520"/>
                  </a:moveTo>
                  <a:lnTo>
                    <a:pt x="10210" y="60151"/>
                  </a:lnTo>
                  <a:lnTo>
                    <a:pt x="12753" y="60151"/>
                  </a:lnTo>
                  <a:lnTo>
                    <a:pt x="12753" y="59520"/>
                  </a:lnTo>
                  <a:close/>
                  <a:moveTo>
                    <a:pt x="15296" y="59520"/>
                  </a:moveTo>
                  <a:lnTo>
                    <a:pt x="15296" y="60151"/>
                  </a:lnTo>
                  <a:lnTo>
                    <a:pt x="17858" y="60151"/>
                  </a:lnTo>
                  <a:lnTo>
                    <a:pt x="17858" y="59520"/>
                  </a:lnTo>
                  <a:close/>
                  <a:moveTo>
                    <a:pt x="20401" y="59520"/>
                  </a:moveTo>
                  <a:lnTo>
                    <a:pt x="20401" y="60151"/>
                  </a:lnTo>
                  <a:lnTo>
                    <a:pt x="22944" y="60151"/>
                  </a:lnTo>
                  <a:lnTo>
                    <a:pt x="22944" y="59520"/>
                  </a:lnTo>
                  <a:close/>
                  <a:moveTo>
                    <a:pt x="25506" y="59520"/>
                  </a:moveTo>
                  <a:lnTo>
                    <a:pt x="25506" y="60151"/>
                  </a:lnTo>
                  <a:lnTo>
                    <a:pt x="28049" y="60151"/>
                  </a:lnTo>
                  <a:lnTo>
                    <a:pt x="28049" y="59520"/>
                  </a:lnTo>
                  <a:close/>
                  <a:moveTo>
                    <a:pt x="30592" y="59520"/>
                  </a:moveTo>
                  <a:lnTo>
                    <a:pt x="30592" y="60151"/>
                  </a:lnTo>
                  <a:lnTo>
                    <a:pt x="33154" y="60151"/>
                  </a:lnTo>
                  <a:lnTo>
                    <a:pt x="33154" y="59520"/>
                  </a:lnTo>
                  <a:close/>
                  <a:moveTo>
                    <a:pt x="35697" y="59520"/>
                  </a:moveTo>
                  <a:lnTo>
                    <a:pt x="35697" y="60151"/>
                  </a:lnTo>
                  <a:lnTo>
                    <a:pt x="38316" y="60151"/>
                  </a:lnTo>
                  <a:lnTo>
                    <a:pt x="38316" y="59520"/>
                  </a:lnTo>
                  <a:close/>
                  <a:moveTo>
                    <a:pt x="40878" y="59520"/>
                  </a:moveTo>
                  <a:lnTo>
                    <a:pt x="40878" y="60151"/>
                  </a:lnTo>
                  <a:lnTo>
                    <a:pt x="43421" y="60151"/>
                  </a:lnTo>
                  <a:lnTo>
                    <a:pt x="43421" y="59520"/>
                  </a:lnTo>
                  <a:close/>
                  <a:moveTo>
                    <a:pt x="45964" y="59520"/>
                  </a:moveTo>
                  <a:lnTo>
                    <a:pt x="45964" y="60151"/>
                  </a:lnTo>
                  <a:lnTo>
                    <a:pt x="48526" y="60151"/>
                  </a:lnTo>
                  <a:lnTo>
                    <a:pt x="48526" y="59520"/>
                  </a:lnTo>
                  <a:close/>
                  <a:moveTo>
                    <a:pt x="51069" y="59520"/>
                  </a:moveTo>
                  <a:lnTo>
                    <a:pt x="51069" y="60151"/>
                  </a:lnTo>
                  <a:lnTo>
                    <a:pt x="53612" y="60151"/>
                  </a:lnTo>
                  <a:lnTo>
                    <a:pt x="53612" y="59520"/>
                  </a:lnTo>
                  <a:close/>
                  <a:moveTo>
                    <a:pt x="58640" y="59348"/>
                  </a:moveTo>
                  <a:cubicBezTo>
                    <a:pt x="57914" y="59424"/>
                    <a:pt x="57130" y="59520"/>
                    <a:pt x="56250" y="59520"/>
                  </a:cubicBezTo>
                  <a:lnTo>
                    <a:pt x="56174" y="59520"/>
                  </a:lnTo>
                  <a:lnTo>
                    <a:pt x="56174" y="60151"/>
                  </a:lnTo>
                  <a:lnTo>
                    <a:pt x="56250" y="60151"/>
                  </a:lnTo>
                  <a:cubicBezTo>
                    <a:pt x="57130" y="60151"/>
                    <a:pt x="57914" y="60074"/>
                    <a:pt x="58717" y="59998"/>
                  </a:cubicBezTo>
                  <a:lnTo>
                    <a:pt x="58640" y="5934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" name="Google Shape;805;p16"/>
          <p:cNvGrpSpPr/>
          <p:nvPr/>
        </p:nvGrpSpPr>
        <p:grpSpPr>
          <a:xfrm rot="-5400000">
            <a:off x="5770006" y="-1428521"/>
            <a:ext cx="6382937" cy="1623549"/>
            <a:chOff x="713181" y="3935229"/>
            <a:chExt cx="6382937" cy="1623549"/>
          </a:xfrm>
        </p:grpSpPr>
        <p:sp>
          <p:nvSpPr>
            <p:cNvPr id="806" name="Google Shape;806;p16"/>
            <p:cNvSpPr/>
            <p:nvPr/>
          </p:nvSpPr>
          <p:spPr>
            <a:xfrm rot="5400000" flipH="1">
              <a:off x="3092875" y="1555535"/>
              <a:ext cx="1623549" cy="6382937"/>
            </a:xfrm>
            <a:custGeom>
              <a:avLst/>
              <a:gdLst/>
              <a:ahLst/>
              <a:cxnLst/>
              <a:rect l="l" t="t" r="r" b="b"/>
              <a:pathLst>
                <a:path w="12220" h="44059" extrusionOk="0">
                  <a:moveTo>
                    <a:pt x="9359" y="0"/>
                  </a:moveTo>
                  <a:lnTo>
                    <a:pt x="9359" y="18593"/>
                  </a:lnTo>
                  <a:lnTo>
                    <a:pt x="9359" y="27156"/>
                  </a:lnTo>
                  <a:cubicBezTo>
                    <a:pt x="9359" y="27621"/>
                    <a:pt x="9003" y="28003"/>
                    <a:pt x="8568" y="28055"/>
                  </a:cubicBezTo>
                  <a:lnTo>
                    <a:pt x="8444" y="28055"/>
                  </a:lnTo>
                  <a:cubicBezTo>
                    <a:pt x="7940" y="28055"/>
                    <a:pt x="7532" y="27647"/>
                    <a:pt x="7532" y="27156"/>
                  </a:cubicBezTo>
                  <a:lnTo>
                    <a:pt x="7532" y="18168"/>
                  </a:lnTo>
                  <a:cubicBezTo>
                    <a:pt x="7532" y="16099"/>
                    <a:pt x="5845" y="14409"/>
                    <a:pt x="3773" y="14409"/>
                  </a:cubicBezTo>
                  <a:cubicBezTo>
                    <a:pt x="1704" y="14409"/>
                    <a:pt x="1" y="16099"/>
                    <a:pt x="1" y="18168"/>
                  </a:cubicBezTo>
                  <a:lnTo>
                    <a:pt x="1" y="30141"/>
                  </a:lnTo>
                  <a:lnTo>
                    <a:pt x="1" y="44059"/>
                  </a:lnTo>
                  <a:lnTo>
                    <a:pt x="2861" y="44059"/>
                  </a:lnTo>
                  <a:lnTo>
                    <a:pt x="2861" y="29065"/>
                  </a:lnTo>
                  <a:lnTo>
                    <a:pt x="2861" y="18168"/>
                  </a:lnTo>
                  <a:cubicBezTo>
                    <a:pt x="2861" y="17677"/>
                    <a:pt x="3270" y="17269"/>
                    <a:pt x="3773" y="17269"/>
                  </a:cubicBezTo>
                  <a:cubicBezTo>
                    <a:pt x="4276" y="17269"/>
                    <a:pt x="4685" y="17677"/>
                    <a:pt x="4685" y="18168"/>
                  </a:cubicBezTo>
                  <a:lnTo>
                    <a:pt x="4685" y="27156"/>
                  </a:lnTo>
                  <a:cubicBezTo>
                    <a:pt x="4685" y="29186"/>
                    <a:pt x="6306" y="30863"/>
                    <a:pt x="8336" y="30915"/>
                  </a:cubicBezTo>
                  <a:cubicBezTo>
                    <a:pt x="8378" y="30915"/>
                    <a:pt x="8405" y="30932"/>
                    <a:pt x="8444" y="30932"/>
                  </a:cubicBezTo>
                  <a:cubicBezTo>
                    <a:pt x="10529" y="30932"/>
                    <a:pt x="12219" y="29229"/>
                    <a:pt x="12219" y="27156"/>
                  </a:cubicBezTo>
                  <a:lnTo>
                    <a:pt x="12219" y="18619"/>
                  </a:lnTo>
                  <a:lnTo>
                    <a:pt x="12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7" name="Google Shape;807;p16"/>
            <p:cNvGrpSpPr/>
            <p:nvPr/>
          </p:nvGrpSpPr>
          <p:grpSpPr>
            <a:xfrm rot="5400000" flipH="1">
              <a:off x="3392071" y="1847512"/>
              <a:ext cx="1257637" cy="5799004"/>
              <a:chOff x="3563222" y="101822"/>
              <a:chExt cx="1212180" cy="5125965"/>
            </a:xfrm>
          </p:grpSpPr>
          <p:sp>
            <p:nvSpPr>
              <p:cNvPr id="808" name="Google Shape;808;p16"/>
              <p:cNvSpPr/>
              <p:nvPr/>
            </p:nvSpPr>
            <p:spPr>
              <a:xfrm>
                <a:off x="3563222" y="4946702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16"/>
              <p:cNvSpPr/>
              <p:nvPr/>
            </p:nvSpPr>
            <p:spPr>
              <a:xfrm>
                <a:off x="3563222" y="506016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6"/>
              <p:cNvSpPr/>
              <p:nvPr/>
            </p:nvSpPr>
            <p:spPr>
              <a:xfrm>
                <a:off x="3563222" y="4833244"/>
                <a:ext cx="13830" cy="5801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3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16"/>
              <p:cNvSpPr/>
              <p:nvPr/>
            </p:nvSpPr>
            <p:spPr>
              <a:xfrm>
                <a:off x="3563222" y="5171569"/>
                <a:ext cx="13830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16"/>
              <p:cNvSpPr/>
              <p:nvPr/>
            </p:nvSpPr>
            <p:spPr>
              <a:xfrm>
                <a:off x="3563222" y="4043522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6"/>
              <p:cNvSpPr/>
              <p:nvPr/>
            </p:nvSpPr>
            <p:spPr>
              <a:xfrm>
                <a:off x="3563222" y="4154802"/>
                <a:ext cx="13830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2" extrusionOk="0">
                    <a:moveTo>
                      <a:pt x="0" y="0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16"/>
              <p:cNvSpPr/>
              <p:nvPr/>
            </p:nvSpPr>
            <p:spPr>
              <a:xfrm>
                <a:off x="3563222" y="3818271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16"/>
              <p:cNvSpPr/>
              <p:nvPr/>
            </p:nvSpPr>
            <p:spPr>
              <a:xfrm>
                <a:off x="3563222" y="3930064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16"/>
              <p:cNvSpPr/>
              <p:nvPr/>
            </p:nvSpPr>
            <p:spPr>
              <a:xfrm>
                <a:off x="3563222" y="426826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16"/>
              <p:cNvSpPr/>
              <p:nvPr/>
            </p:nvSpPr>
            <p:spPr>
              <a:xfrm>
                <a:off x="3563222" y="4380053"/>
                <a:ext cx="13830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16"/>
              <p:cNvSpPr/>
              <p:nvPr/>
            </p:nvSpPr>
            <p:spPr>
              <a:xfrm>
                <a:off x="3563222" y="4493383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16"/>
              <p:cNvSpPr/>
              <p:nvPr/>
            </p:nvSpPr>
            <p:spPr>
              <a:xfrm>
                <a:off x="3563222" y="4718250"/>
                <a:ext cx="13830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65" extrusionOk="0">
                    <a:moveTo>
                      <a:pt x="0" y="0"/>
                    </a:moveTo>
                    <a:lnTo>
                      <a:pt x="0" y="26"/>
                    </a:lnTo>
                    <a:lnTo>
                      <a:pt x="0" y="435"/>
                    </a:lnTo>
                    <a:lnTo>
                      <a:pt x="0" y="464"/>
                    </a:lnTo>
                    <a:lnTo>
                      <a:pt x="108" y="464"/>
                    </a:lnTo>
                    <a:lnTo>
                      <a:pt x="108" y="435"/>
                    </a:lnTo>
                    <a:lnTo>
                      <a:pt x="108" y="26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16"/>
              <p:cNvSpPr/>
              <p:nvPr/>
            </p:nvSpPr>
            <p:spPr>
              <a:xfrm>
                <a:off x="3563222" y="4606457"/>
                <a:ext cx="13830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16"/>
              <p:cNvSpPr/>
              <p:nvPr/>
            </p:nvSpPr>
            <p:spPr>
              <a:xfrm>
                <a:off x="3746086" y="1978230"/>
                <a:ext cx="57882" cy="31502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46" extrusionOk="0">
                    <a:moveTo>
                      <a:pt x="438" y="0"/>
                    </a:moveTo>
                    <a:cubicBezTo>
                      <a:pt x="288" y="43"/>
                      <a:pt x="138" y="82"/>
                      <a:pt x="0" y="151"/>
                    </a:cubicBezTo>
                    <a:lnTo>
                      <a:pt x="43" y="246"/>
                    </a:lnTo>
                    <a:cubicBezTo>
                      <a:pt x="180" y="193"/>
                      <a:pt x="314" y="151"/>
                      <a:pt x="451" y="112"/>
                    </a:cubicBezTo>
                    <a:lnTo>
                      <a:pt x="43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16"/>
              <p:cNvSpPr/>
              <p:nvPr/>
            </p:nvSpPr>
            <p:spPr>
              <a:xfrm>
                <a:off x="3563222" y="2663843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16"/>
              <p:cNvSpPr/>
              <p:nvPr/>
            </p:nvSpPr>
            <p:spPr>
              <a:xfrm>
                <a:off x="3563222" y="2777301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16"/>
              <p:cNvSpPr/>
              <p:nvPr/>
            </p:nvSpPr>
            <p:spPr>
              <a:xfrm>
                <a:off x="3563222" y="2438721"/>
                <a:ext cx="13830" cy="5608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16"/>
              <p:cNvSpPr/>
              <p:nvPr/>
            </p:nvSpPr>
            <p:spPr>
              <a:xfrm>
                <a:off x="3587424" y="2107567"/>
                <a:ext cx="4033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36" extrusionOk="0">
                    <a:moveTo>
                      <a:pt x="220" y="1"/>
                    </a:moveTo>
                    <a:cubicBezTo>
                      <a:pt x="138" y="121"/>
                      <a:pt x="69" y="259"/>
                      <a:pt x="1" y="393"/>
                    </a:cubicBezTo>
                    <a:lnTo>
                      <a:pt x="112" y="435"/>
                    </a:lnTo>
                    <a:cubicBezTo>
                      <a:pt x="164" y="298"/>
                      <a:pt x="233" y="177"/>
                      <a:pt x="314" y="53"/>
                    </a:cubicBezTo>
                    <a:lnTo>
                      <a:pt x="2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16"/>
              <p:cNvSpPr/>
              <p:nvPr/>
            </p:nvSpPr>
            <p:spPr>
              <a:xfrm>
                <a:off x="3563222" y="2325263"/>
                <a:ext cx="13830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16"/>
              <p:cNvSpPr/>
              <p:nvPr/>
            </p:nvSpPr>
            <p:spPr>
              <a:xfrm>
                <a:off x="3651837" y="2025483"/>
                <a:ext cx="52504" cy="46997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344" y="1"/>
                    </a:moveTo>
                    <a:cubicBezTo>
                      <a:pt x="220" y="83"/>
                      <a:pt x="112" y="177"/>
                      <a:pt x="1" y="285"/>
                    </a:cubicBezTo>
                    <a:lnTo>
                      <a:pt x="83" y="367"/>
                    </a:lnTo>
                    <a:cubicBezTo>
                      <a:pt x="181" y="259"/>
                      <a:pt x="289" y="177"/>
                      <a:pt x="410" y="96"/>
                    </a:cubicBezTo>
                    <a:lnTo>
                      <a:pt x="3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16"/>
              <p:cNvSpPr/>
              <p:nvPr/>
            </p:nvSpPr>
            <p:spPr>
              <a:xfrm>
                <a:off x="3563222" y="2212189"/>
                <a:ext cx="21001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449" extrusionOk="0">
                    <a:moveTo>
                      <a:pt x="56" y="1"/>
                    </a:moveTo>
                    <a:cubicBezTo>
                      <a:pt x="26" y="148"/>
                      <a:pt x="13" y="298"/>
                      <a:pt x="0" y="448"/>
                    </a:cubicBezTo>
                    <a:lnTo>
                      <a:pt x="121" y="448"/>
                    </a:lnTo>
                    <a:cubicBezTo>
                      <a:pt x="121" y="311"/>
                      <a:pt x="137" y="164"/>
                      <a:pt x="163" y="27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16"/>
              <p:cNvSpPr/>
              <p:nvPr/>
            </p:nvSpPr>
            <p:spPr>
              <a:xfrm>
                <a:off x="3563222" y="2550386"/>
                <a:ext cx="13830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08" y="44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16"/>
              <p:cNvSpPr/>
              <p:nvPr/>
            </p:nvSpPr>
            <p:spPr>
              <a:xfrm>
                <a:off x="3563222" y="345203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16"/>
              <p:cNvSpPr/>
              <p:nvPr/>
            </p:nvSpPr>
            <p:spPr>
              <a:xfrm>
                <a:off x="3563222" y="3565488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16"/>
              <p:cNvSpPr/>
              <p:nvPr/>
            </p:nvSpPr>
            <p:spPr>
              <a:xfrm>
                <a:off x="3563222" y="2888582"/>
                <a:ext cx="13830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16"/>
              <p:cNvSpPr/>
              <p:nvPr/>
            </p:nvSpPr>
            <p:spPr>
              <a:xfrm>
                <a:off x="3563222" y="3790226"/>
                <a:ext cx="13830" cy="1933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51" extrusionOk="0">
                    <a:moveTo>
                      <a:pt x="0" y="0"/>
                    </a:moveTo>
                    <a:lnTo>
                      <a:pt x="0" y="151"/>
                    </a:lnTo>
                    <a:lnTo>
                      <a:pt x="108" y="1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16"/>
              <p:cNvSpPr/>
              <p:nvPr/>
            </p:nvSpPr>
            <p:spPr>
              <a:xfrm>
                <a:off x="3563222" y="3677153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16"/>
              <p:cNvSpPr/>
              <p:nvPr/>
            </p:nvSpPr>
            <p:spPr>
              <a:xfrm>
                <a:off x="3563222" y="300204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16"/>
              <p:cNvSpPr/>
              <p:nvPr/>
            </p:nvSpPr>
            <p:spPr>
              <a:xfrm>
                <a:off x="3563222" y="3113833"/>
                <a:ext cx="13830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16"/>
              <p:cNvSpPr/>
              <p:nvPr/>
            </p:nvSpPr>
            <p:spPr>
              <a:xfrm>
                <a:off x="3563222" y="3338572"/>
                <a:ext cx="13830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16"/>
              <p:cNvSpPr/>
              <p:nvPr/>
            </p:nvSpPr>
            <p:spPr>
              <a:xfrm>
                <a:off x="3563222" y="3227291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16"/>
              <p:cNvSpPr/>
              <p:nvPr/>
            </p:nvSpPr>
            <p:spPr>
              <a:xfrm>
                <a:off x="4161244" y="2921749"/>
                <a:ext cx="16135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25" y="438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16"/>
              <p:cNvSpPr/>
              <p:nvPr/>
            </p:nvSpPr>
            <p:spPr>
              <a:xfrm>
                <a:off x="4161244" y="2358685"/>
                <a:ext cx="16135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25" y="449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16"/>
              <p:cNvSpPr/>
              <p:nvPr/>
            </p:nvSpPr>
            <p:spPr>
              <a:xfrm>
                <a:off x="4161244" y="2471759"/>
                <a:ext cx="16135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25" y="438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16"/>
              <p:cNvSpPr/>
              <p:nvPr/>
            </p:nvSpPr>
            <p:spPr>
              <a:xfrm>
                <a:off x="4161244" y="2583424"/>
                <a:ext cx="16135" cy="5801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53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25" y="452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16"/>
              <p:cNvSpPr/>
              <p:nvPr/>
            </p:nvSpPr>
            <p:spPr>
              <a:xfrm>
                <a:off x="4161244" y="3373787"/>
                <a:ext cx="16135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5" extrusionOk="0">
                    <a:moveTo>
                      <a:pt x="1" y="0"/>
                    </a:moveTo>
                    <a:lnTo>
                      <a:pt x="1" y="422"/>
                    </a:ln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422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16"/>
              <p:cNvSpPr/>
              <p:nvPr/>
            </p:nvSpPr>
            <p:spPr>
              <a:xfrm>
                <a:off x="4393154" y="3710319"/>
                <a:ext cx="57882" cy="2266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177" extrusionOk="0">
                    <a:moveTo>
                      <a:pt x="30" y="0"/>
                    </a:moveTo>
                    <a:lnTo>
                      <a:pt x="1" y="108"/>
                    </a:lnTo>
                    <a:cubicBezTo>
                      <a:pt x="138" y="151"/>
                      <a:pt x="288" y="177"/>
                      <a:pt x="439" y="177"/>
                    </a:cubicBezTo>
                    <a:lnTo>
                      <a:pt x="452" y="69"/>
                    </a:lnTo>
                    <a:cubicBezTo>
                      <a:pt x="301" y="52"/>
                      <a:pt x="164" y="39"/>
                      <a:pt x="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16"/>
              <p:cNvSpPr/>
              <p:nvPr/>
            </p:nvSpPr>
            <p:spPr>
              <a:xfrm>
                <a:off x="4161244" y="2696882"/>
                <a:ext cx="16135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16"/>
              <p:cNvSpPr/>
              <p:nvPr/>
            </p:nvSpPr>
            <p:spPr>
              <a:xfrm>
                <a:off x="4168415" y="3483403"/>
                <a:ext cx="29837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52" extrusionOk="0">
                    <a:moveTo>
                      <a:pt x="108" y="1"/>
                    </a:moveTo>
                    <a:lnTo>
                      <a:pt x="0" y="27"/>
                    </a:lnTo>
                    <a:cubicBezTo>
                      <a:pt x="27" y="164"/>
                      <a:pt x="69" y="314"/>
                      <a:pt x="121" y="452"/>
                    </a:cubicBezTo>
                    <a:lnTo>
                      <a:pt x="233" y="409"/>
                    </a:lnTo>
                    <a:cubicBezTo>
                      <a:pt x="177" y="288"/>
                      <a:pt x="134" y="138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16"/>
              <p:cNvSpPr/>
              <p:nvPr/>
            </p:nvSpPr>
            <p:spPr>
              <a:xfrm>
                <a:off x="4288532" y="3664603"/>
                <a:ext cx="56217" cy="40338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15" extrusionOk="0">
                    <a:moveTo>
                      <a:pt x="69" y="1"/>
                    </a:moveTo>
                    <a:lnTo>
                      <a:pt x="1" y="83"/>
                    </a:lnTo>
                    <a:cubicBezTo>
                      <a:pt x="125" y="181"/>
                      <a:pt x="259" y="246"/>
                      <a:pt x="396" y="315"/>
                    </a:cubicBezTo>
                    <a:lnTo>
                      <a:pt x="439" y="220"/>
                    </a:lnTo>
                    <a:cubicBezTo>
                      <a:pt x="314" y="151"/>
                      <a:pt x="193" y="83"/>
                      <a:pt x="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16"/>
              <p:cNvSpPr/>
              <p:nvPr/>
            </p:nvSpPr>
            <p:spPr>
              <a:xfrm>
                <a:off x="4210290" y="3584696"/>
                <a:ext cx="45332" cy="54168"/>
              </a:xfrm>
              <a:custGeom>
                <a:avLst/>
                <a:gdLst/>
                <a:ahLst/>
                <a:cxnLst/>
                <a:rect l="l" t="t" r="r" b="b"/>
                <a:pathLst>
                  <a:path w="354" h="423" extrusionOk="0">
                    <a:moveTo>
                      <a:pt x="95" y="1"/>
                    </a:moveTo>
                    <a:lnTo>
                      <a:pt x="0" y="69"/>
                    </a:lnTo>
                    <a:cubicBezTo>
                      <a:pt x="82" y="190"/>
                      <a:pt x="177" y="314"/>
                      <a:pt x="285" y="422"/>
                    </a:cubicBezTo>
                    <a:lnTo>
                      <a:pt x="353" y="341"/>
                    </a:lnTo>
                    <a:cubicBezTo>
                      <a:pt x="259" y="233"/>
                      <a:pt x="177" y="122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16"/>
              <p:cNvSpPr/>
              <p:nvPr/>
            </p:nvSpPr>
            <p:spPr>
              <a:xfrm>
                <a:off x="3857879" y="1971571"/>
                <a:ext cx="57882" cy="17288"/>
              </a:xfrm>
              <a:custGeom>
                <a:avLst/>
                <a:gdLst/>
                <a:ahLst/>
                <a:cxnLst/>
                <a:rect l="l" t="t" r="r" b="b"/>
                <a:pathLst>
                  <a:path w="452" h="135" extrusionOk="0">
                    <a:moveTo>
                      <a:pt x="0" y="0"/>
                    </a:moveTo>
                    <a:lnTo>
                      <a:pt x="13" y="108"/>
                    </a:lnTo>
                    <a:lnTo>
                      <a:pt x="95" y="108"/>
                    </a:lnTo>
                    <a:cubicBezTo>
                      <a:pt x="206" y="108"/>
                      <a:pt x="327" y="121"/>
                      <a:pt x="435" y="134"/>
                    </a:cubicBezTo>
                    <a:lnTo>
                      <a:pt x="451" y="26"/>
                    </a:lnTo>
                    <a:cubicBezTo>
                      <a:pt x="340" y="13"/>
                      <a:pt x="219" y="0"/>
                      <a:pt x="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16"/>
              <p:cNvSpPr/>
              <p:nvPr/>
            </p:nvSpPr>
            <p:spPr>
              <a:xfrm>
                <a:off x="4161244" y="2245228"/>
                <a:ext cx="16135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49" extrusionOk="0">
                    <a:moveTo>
                      <a:pt x="109" y="1"/>
                    </a:moveTo>
                    <a:lnTo>
                      <a:pt x="1" y="14"/>
                    </a:lnTo>
                    <a:lnTo>
                      <a:pt x="1" y="259"/>
                    </a:lnTo>
                    <a:lnTo>
                      <a:pt x="1" y="449"/>
                    </a:lnTo>
                    <a:lnTo>
                      <a:pt x="125" y="449"/>
                    </a:lnTo>
                    <a:lnTo>
                      <a:pt x="125" y="259"/>
                    </a:lnTo>
                    <a:cubicBezTo>
                      <a:pt x="125" y="164"/>
                      <a:pt x="109" y="83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16"/>
              <p:cNvSpPr/>
              <p:nvPr/>
            </p:nvSpPr>
            <p:spPr>
              <a:xfrm>
                <a:off x="4129870" y="2135227"/>
                <a:ext cx="33167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259" h="452" extrusionOk="0">
                    <a:moveTo>
                      <a:pt x="96" y="0"/>
                    </a:moveTo>
                    <a:lnTo>
                      <a:pt x="1" y="56"/>
                    </a:lnTo>
                    <a:cubicBezTo>
                      <a:pt x="56" y="177"/>
                      <a:pt x="109" y="314"/>
                      <a:pt x="151" y="451"/>
                    </a:cubicBezTo>
                    <a:lnTo>
                      <a:pt x="259" y="422"/>
                    </a:lnTo>
                    <a:cubicBezTo>
                      <a:pt x="220" y="275"/>
                      <a:pt x="164" y="138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16"/>
              <p:cNvSpPr/>
              <p:nvPr/>
            </p:nvSpPr>
            <p:spPr>
              <a:xfrm>
                <a:off x="4062129" y="2046484"/>
                <a:ext cx="48662" cy="50711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96" extrusionOk="0">
                    <a:moveTo>
                      <a:pt x="66" y="0"/>
                    </a:moveTo>
                    <a:lnTo>
                      <a:pt x="0" y="82"/>
                    </a:lnTo>
                    <a:cubicBezTo>
                      <a:pt x="108" y="177"/>
                      <a:pt x="203" y="285"/>
                      <a:pt x="285" y="396"/>
                    </a:cubicBezTo>
                    <a:lnTo>
                      <a:pt x="379" y="327"/>
                    </a:lnTo>
                    <a:cubicBezTo>
                      <a:pt x="285" y="203"/>
                      <a:pt x="177" y="95"/>
                      <a:pt x="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6"/>
              <p:cNvSpPr/>
              <p:nvPr/>
            </p:nvSpPr>
            <p:spPr>
              <a:xfrm>
                <a:off x="3965830" y="1988731"/>
                <a:ext cx="57882" cy="36881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88" extrusionOk="0">
                    <a:moveTo>
                      <a:pt x="43" y="0"/>
                    </a:moveTo>
                    <a:lnTo>
                      <a:pt x="0" y="95"/>
                    </a:lnTo>
                    <a:cubicBezTo>
                      <a:pt x="138" y="151"/>
                      <a:pt x="275" y="206"/>
                      <a:pt x="396" y="288"/>
                    </a:cubicBezTo>
                    <a:lnTo>
                      <a:pt x="452" y="193"/>
                    </a:lnTo>
                    <a:cubicBezTo>
                      <a:pt x="327" y="111"/>
                      <a:pt x="193" y="56"/>
                      <a:pt x="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6"/>
              <p:cNvSpPr/>
              <p:nvPr/>
            </p:nvSpPr>
            <p:spPr>
              <a:xfrm>
                <a:off x="4161244" y="3260329"/>
                <a:ext cx="16135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16"/>
              <p:cNvSpPr/>
              <p:nvPr/>
            </p:nvSpPr>
            <p:spPr>
              <a:xfrm>
                <a:off x="4161244" y="3035079"/>
                <a:ext cx="16135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25" y="439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16"/>
              <p:cNvSpPr/>
              <p:nvPr/>
            </p:nvSpPr>
            <p:spPr>
              <a:xfrm>
                <a:off x="4161244" y="2810340"/>
                <a:ext cx="16135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6"/>
              <p:cNvSpPr/>
              <p:nvPr/>
            </p:nvSpPr>
            <p:spPr>
              <a:xfrm>
                <a:off x="4161244" y="3146872"/>
                <a:ext cx="16135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25" y="448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16"/>
              <p:cNvSpPr/>
              <p:nvPr/>
            </p:nvSpPr>
            <p:spPr>
              <a:xfrm>
                <a:off x="4761060" y="1231918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16"/>
              <p:cNvSpPr/>
              <p:nvPr/>
            </p:nvSpPr>
            <p:spPr>
              <a:xfrm>
                <a:off x="4761060" y="1343711"/>
                <a:ext cx="14342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16"/>
              <p:cNvSpPr/>
              <p:nvPr/>
            </p:nvSpPr>
            <p:spPr>
              <a:xfrm>
                <a:off x="4761060" y="1003338"/>
                <a:ext cx="14342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65" extrusionOk="0">
                    <a:moveTo>
                      <a:pt x="1" y="1"/>
                    </a:moveTo>
                    <a:lnTo>
                      <a:pt x="1" y="27"/>
                    </a:lnTo>
                    <a:lnTo>
                      <a:pt x="1" y="436"/>
                    </a:lnTo>
                    <a:lnTo>
                      <a:pt x="1" y="465"/>
                    </a:lnTo>
                    <a:lnTo>
                      <a:pt x="112" y="465"/>
                    </a:lnTo>
                    <a:lnTo>
                      <a:pt x="112" y="436"/>
                    </a:lnTo>
                    <a:lnTo>
                      <a:pt x="112" y="27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16"/>
              <p:cNvSpPr/>
              <p:nvPr/>
            </p:nvSpPr>
            <p:spPr>
              <a:xfrm>
                <a:off x="4761060" y="1118460"/>
                <a:ext cx="14342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12" y="45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16"/>
              <p:cNvSpPr/>
              <p:nvPr/>
            </p:nvSpPr>
            <p:spPr>
              <a:xfrm>
                <a:off x="4761060" y="2020105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12" y="43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16"/>
              <p:cNvSpPr/>
              <p:nvPr/>
            </p:nvSpPr>
            <p:spPr>
              <a:xfrm>
                <a:off x="4761060" y="2131898"/>
                <a:ext cx="14342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16"/>
              <p:cNvSpPr/>
              <p:nvPr/>
            </p:nvSpPr>
            <p:spPr>
              <a:xfrm>
                <a:off x="4761060" y="1456657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12" y="43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16"/>
              <p:cNvSpPr/>
              <p:nvPr/>
            </p:nvSpPr>
            <p:spPr>
              <a:xfrm>
                <a:off x="4761060" y="2245228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12" y="43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16"/>
              <p:cNvSpPr/>
              <p:nvPr/>
            </p:nvSpPr>
            <p:spPr>
              <a:xfrm>
                <a:off x="4761060" y="1570115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12" y="43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16"/>
              <p:cNvSpPr/>
              <p:nvPr/>
            </p:nvSpPr>
            <p:spPr>
              <a:xfrm>
                <a:off x="4761060" y="1681908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16"/>
              <p:cNvSpPr/>
              <p:nvPr/>
            </p:nvSpPr>
            <p:spPr>
              <a:xfrm>
                <a:off x="4761060" y="1906647"/>
                <a:ext cx="14342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12" y="45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16"/>
              <p:cNvSpPr/>
              <p:nvPr/>
            </p:nvSpPr>
            <p:spPr>
              <a:xfrm>
                <a:off x="4761060" y="1795366"/>
                <a:ext cx="14342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16"/>
              <p:cNvSpPr/>
              <p:nvPr/>
            </p:nvSpPr>
            <p:spPr>
              <a:xfrm>
                <a:off x="4761060" y="328609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16"/>
              <p:cNvSpPr/>
              <p:nvPr/>
            </p:nvSpPr>
            <p:spPr>
              <a:xfrm>
                <a:off x="4761060" y="440018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12" y="43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16"/>
              <p:cNvSpPr/>
              <p:nvPr/>
            </p:nvSpPr>
            <p:spPr>
              <a:xfrm>
                <a:off x="4761060" y="101822"/>
                <a:ext cx="14342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16"/>
              <p:cNvSpPr/>
              <p:nvPr/>
            </p:nvSpPr>
            <p:spPr>
              <a:xfrm>
                <a:off x="4761060" y="215152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12" y="43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16"/>
              <p:cNvSpPr/>
              <p:nvPr/>
            </p:nvSpPr>
            <p:spPr>
              <a:xfrm>
                <a:off x="4761060" y="553476"/>
                <a:ext cx="14342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16"/>
              <p:cNvSpPr/>
              <p:nvPr/>
            </p:nvSpPr>
            <p:spPr>
              <a:xfrm>
                <a:off x="4761060" y="665141"/>
                <a:ext cx="14342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12" y="44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16"/>
              <p:cNvSpPr/>
              <p:nvPr/>
            </p:nvSpPr>
            <p:spPr>
              <a:xfrm>
                <a:off x="4761060" y="778599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16"/>
              <p:cNvSpPr/>
              <p:nvPr/>
            </p:nvSpPr>
            <p:spPr>
              <a:xfrm>
                <a:off x="4761060" y="889880"/>
                <a:ext cx="14342" cy="5801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3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12" y="45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16"/>
              <p:cNvSpPr/>
              <p:nvPr/>
            </p:nvSpPr>
            <p:spPr>
              <a:xfrm>
                <a:off x="4761060" y="2921749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12" y="43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16"/>
              <p:cNvSpPr/>
              <p:nvPr/>
            </p:nvSpPr>
            <p:spPr>
              <a:xfrm>
                <a:off x="4761060" y="2358685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48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16"/>
              <p:cNvSpPr/>
              <p:nvPr/>
            </p:nvSpPr>
            <p:spPr>
              <a:xfrm>
                <a:off x="4761060" y="2470094"/>
                <a:ext cx="14342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12" y="451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16"/>
              <p:cNvSpPr/>
              <p:nvPr/>
            </p:nvSpPr>
            <p:spPr>
              <a:xfrm>
                <a:off x="4761060" y="2583424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12" y="43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16"/>
              <p:cNvSpPr/>
              <p:nvPr/>
            </p:nvSpPr>
            <p:spPr>
              <a:xfrm>
                <a:off x="4761060" y="3368281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22"/>
                    </a:ln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42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16"/>
              <p:cNvSpPr/>
              <p:nvPr/>
            </p:nvSpPr>
            <p:spPr>
              <a:xfrm>
                <a:off x="4485739" y="3710319"/>
                <a:ext cx="59547" cy="2266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77" extrusionOk="0">
                    <a:moveTo>
                      <a:pt x="435" y="0"/>
                    </a:moveTo>
                    <a:cubicBezTo>
                      <a:pt x="288" y="26"/>
                      <a:pt x="150" y="52"/>
                      <a:pt x="0" y="69"/>
                    </a:cubicBezTo>
                    <a:lnTo>
                      <a:pt x="13" y="177"/>
                    </a:lnTo>
                    <a:cubicBezTo>
                      <a:pt x="163" y="164"/>
                      <a:pt x="314" y="134"/>
                      <a:pt x="464" y="108"/>
                    </a:cubicBez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16"/>
              <p:cNvSpPr/>
              <p:nvPr/>
            </p:nvSpPr>
            <p:spPr>
              <a:xfrm>
                <a:off x="4761060" y="2696882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16"/>
              <p:cNvSpPr/>
              <p:nvPr/>
            </p:nvSpPr>
            <p:spPr>
              <a:xfrm>
                <a:off x="4740187" y="3480074"/>
                <a:ext cx="29837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49" extrusionOk="0">
                    <a:moveTo>
                      <a:pt x="125" y="0"/>
                    </a:moveTo>
                    <a:cubicBezTo>
                      <a:pt x="98" y="134"/>
                      <a:pt x="56" y="272"/>
                      <a:pt x="0" y="409"/>
                    </a:cubicBezTo>
                    <a:lnTo>
                      <a:pt x="98" y="448"/>
                    </a:lnTo>
                    <a:cubicBezTo>
                      <a:pt x="151" y="314"/>
                      <a:pt x="206" y="164"/>
                      <a:pt x="232" y="13"/>
                    </a:cubicBez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16"/>
              <p:cNvSpPr/>
              <p:nvPr/>
            </p:nvSpPr>
            <p:spPr>
              <a:xfrm>
                <a:off x="4592025" y="3662938"/>
                <a:ext cx="56217" cy="42003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28" extrusionOk="0">
                    <a:moveTo>
                      <a:pt x="370" y="1"/>
                    </a:moveTo>
                    <a:cubicBezTo>
                      <a:pt x="259" y="83"/>
                      <a:pt x="138" y="164"/>
                      <a:pt x="0" y="220"/>
                    </a:cubicBezTo>
                    <a:lnTo>
                      <a:pt x="56" y="328"/>
                    </a:lnTo>
                    <a:cubicBezTo>
                      <a:pt x="193" y="259"/>
                      <a:pt x="314" y="177"/>
                      <a:pt x="438" y="96"/>
                    </a:cubicBez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16"/>
              <p:cNvSpPr/>
              <p:nvPr/>
            </p:nvSpPr>
            <p:spPr>
              <a:xfrm>
                <a:off x="4681153" y="3580982"/>
                <a:ext cx="45332" cy="52376"/>
              </a:xfrm>
              <a:custGeom>
                <a:avLst/>
                <a:gdLst/>
                <a:ahLst/>
                <a:cxnLst/>
                <a:rect l="l" t="t" r="r" b="b"/>
                <a:pathLst>
                  <a:path w="354" h="409" extrusionOk="0">
                    <a:moveTo>
                      <a:pt x="259" y="0"/>
                    </a:moveTo>
                    <a:cubicBezTo>
                      <a:pt x="190" y="124"/>
                      <a:pt x="95" y="232"/>
                      <a:pt x="1" y="343"/>
                    </a:cubicBezTo>
                    <a:lnTo>
                      <a:pt x="82" y="409"/>
                    </a:lnTo>
                    <a:cubicBezTo>
                      <a:pt x="177" y="301"/>
                      <a:pt x="272" y="180"/>
                      <a:pt x="354" y="56"/>
                    </a:cubicBezTo>
                    <a:lnTo>
                      <a:pt x="25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16"/>
              <p:cNvSpPr/>
              <p:nvPr/>
            </p:nvSpPr>
            <p:spPr>
              <a:xfrm>
                <a:off x="4761060" y="3260329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16"/>
              <p:cNvSpPr/>
              <p:nvPr/>
            </p:nvSpPr>
            <p:spPr>
              <a:xfrm>
                <a:off x="4761060" y="3035079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12" y="43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16"/>
              <p:cNvSpPr/>
              <p:nvPr/>
            </p:nvSpPr>
            <p:spPr>
              <a:xfrm>
                <a:off x="4761060" y="2808675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16"/>
              <p:cNvSpPr/>
              <p:nvPr/>
            </p:nvSpPr>
            <p:spPr>
              <a:xfrm>
                <a:off x="4761060" y="3146872"/>
                <a:ext cx="14342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2" name="Google Shape;892;p16"/>
          <p:cNvGrpSpPr/>
          <p:nvPr/>
        </p:nvGrpSpPr>
        <p:grpSpPr>
          <a:xfrm>
            <a:off x="7768463" y="4513064"/>
            <a:ext cx="750012" cy="630423"/>
            <a:chOff x="1507450" y="3919292"/>
            <a:chExt cx="953486" cy="801453"/>
          </a:xfrm>
        </p:grpSpPr>
        <p:grpSp>
          <p:nvGrpSpPr>
            <p:cNvPr id="893" name="Google Shape;893;p16"/>
            <p:cNvGrpSpPr/>
            <p:nvPr/>
          </p:nvGrpSpPr>
          <p:grpSpPr>
            <a:xfrm>
              <a:off x="1806988" y="3919292"/>
              <a:ext cx="441906" cy="801453"/>
              <a:chOff x="3816307" y="2352225"/>
              <a:chExt cx="1213027" cy="2199981"/>
            </a:xfrm>
          </p:grpSpPr>
          <p:sp>
            <p:nvSpPr>
              <p:cNvPr id="894" name="Google Shape;894;p16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16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16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" name="Google Shape;897;p16"/>
            <p:cNvGrpSpPr/>
            <p:nvPr/>
          </p:nvGrpSpPr>
          <p:grpSpPr>
            <a:xfrm>
              <a:off x="2248899" y="4334549"/>
              <a:ext cx="212037" cy="384777"/>
              <a:chOff x="3816307" y="2352225"/>
              <a:chExt cx="1213027" cy="2199981"/>
            </a:xfrm>
          </p:grpSpPr>
          <p:sp>
            <p:nvSpPr>
              <p:cNvPr id="898" name="Google Shape;898;p16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16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6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1" name="Google Shape;901;p16"/>
            <p:cNvGrpSpPr/>
            <p:nvPr/>
          </p:nvGrpSpPr>
          <p:grpSpPr>
            <a:xfrm>
              <a:off x="1507450" y="4205080"/>
              <a:ext cx="212025" cy="514245"/>
              <a:chOff x="3816313" y="1611982"/>
              <a:chExt cx="1212958" cy="2940225"/>
            </a:xfrm>
          </p:grpSpPr>
          <p:sp>
            <p:nvSpPr>
              <p:cNvPr id="902" name="Google Shape;902;p16"/>
              <p:cNvSpPr/>
              <p:nvPr/>
            </p:nvSpPr>
            <p:spPr>
              <a:xfrm>
                <a:off x="3816313" y="1613408"/>
                <a:ext cx="1212958" cy="1949969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6"/>
              <p:cNvSpPr/>
              <p:nvPr/>
            </p:nvSpPr>
            <p:spPr>
              <a:xfrm>
                <a:off x="4199464" y="2602232"/>
                <a:ext cx="351972" cy="19499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6"/>
              <p:cNvSpPr/>
              <p:nvPr/>
            </p:nvSpPr>
            <p:spPr>
              <a:xfrm>
                <a:off x="4331976" y="1611982"/>
                <a:ext cx="697292" cy="1951395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5" name="Google Shape;905;p16"/>
          <p:cNvGrpSpPr/>
          <p:nvPr/>
        </p:nvGrpSpPr>
        <p:grpSpPr>
          <a:xfrm>
            <a:off x="301289" y="4002345"/>
            <a:ext cx="374657" cy="463150"/>
            <a:chOff x="8243489" y="4050570"/>
            <a:chExt cx="374657" cy="463150"/>
          </a:xfrm>
        </p:grpSpPr>
        <p:sp>
          <p:nvSpPr>
            <p:cNvPr id="906" name="Google Shape;906;p16"/>
            <p:cNvSpPr/>
            <p:nvPr/>
          </p:nvSpPr>
          <p:spPr>
            <a:xfrm>
              <a:off x="8243489" y="4051225"/>
              <a:ext cx="374657" cy="461828"/>
            </a:xfrm>
            <a:custGeom>
              <a:avLst/>
              <a:gdLst/>
              <a:ahLst/>
              <a:cxnLst/>
              <a:rect l="l" t="t" r="r" b="b"/>
              <a:pathLst>
                <a:path w="107815" h="132900" extrusionOk="0">
                  <a:moveTo>
                    <a:pt x="53908" y="30499"/>
                  </a:moveTo>
                  <a:cubicBezTo>
                    <a:pt x="65243" y="30499"/>
                    <a:pt x="74444" y="39725"/>
                    <a:pt x="74444" y="51162"/>
                  </a:cubicBezTo>
                  <a:cubicBezTo>
                    <a:pt x="74444" y="62472"/>
                    <a:pt x="65243" y="71698"/>
                    <a:pt x="53908" y="71698"/>
                  </a:cubicBezTo>
                  <a:cubicBezTo>
                    <a:pt x="42572" y="71698"/>
                    <a:pt x="33372" y="62472"/>
                    <a:pt x="33372" y="51162"/>
                  </a:cubicBezTo>
                  <a:cubicBezTo>
                    <a:pt x="33372" y="39725"/>
                    <a:pt x="42572" y="30499"/>
                    <a:pt x="53908" y="30499"/>
                  </a:cubicBezTo>
                  <a:close/>
                  <a:moveTo>
                    <a:pt x="53908" y="0"/>
                  </a:moveTo>
                  <a:cubicBezTo>
                    <a:pt x="24146" y="0"/>
                    <a:pt x="1" y="24145"/>
                    <a:pt x="1" y="53907"/>
                  </a:cubicBezTo>
                  <a:cubicBezTo>
                    <a:pt x="1" y="72867"/>
                    <a:pt x="9125" y="89489"/>
                    <a:pt x="19800" y="102629"/>
                  </a:cubicBezTo>
                  <a:cubicBezTo>
                    <a:pt x="35176" y="121462"/>
                    <a:pt x="53908" y="132899"/>
                    <a:pt x="53908" y="132899"/>
                  </a:cubicBezTo>
                  <a:cubicBezTo>
                    <a:pt x="53908" y="132899"/>
                    <a:pt x="107815" y="101460"/>
                    <a:pt x="107815" y="53907"/>
                  </a:cubicBezTo>
                  <a:cubicBezTo>
                    <a:pt x="107815" y="49993"/>
                    <a:pt x="107383" y="46282"/>
                    <a:pt x="106646" y="42571"/>
                  </a:cubicBezTo>
                  <a:cubicBezTo>
                    <a:pt x="101461" y="18223"/>
                    <a:pt x="79857" y="0"/>
                    <a:pt x="53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8244307" y="4050570"/>
              <a:ext cx="257600" cy="463150"/>
            </a:xfrm>
            <a:custGeom>
              <a:avLst/>
              <a:gdLst/>
              <a:ahLst/>
              <a:cxnLst/>
              <a:rect l="l" t="t" r="r" b="b"/>
              <a:pathLst>
                <a:path w="10304" h="18526" extrusionOk="0">
                  <a:moveTo>
                    <a:pt x="10304" y="569"/>
                  </a:moveTo>
                  <a:cubicBezTo>
                    <a:pt x="10352" y="391"/>
                    <a:pt x="7780" y="-157"/>
                    <a:pt x="6521" y="43"/>
                  </a:cubicBezTo>
                  <a:cubicBezTo>
                    <a:pt x="5262" y="243"/>
                    <a:pt x="3802" y="856"/>
                    <a:pt x="2749" y="1767"/>
                  </a:cubicBezTo>
                  <a:cubicBezTo>
                    <a:pt x="1697" y="2678"/>
                    <a:pt x="575" y="4056"/>
                    <a:pt x="206" y="5509"/>
                  </a:cubicBezTo>
                  <a:cubicBezTo>
                    <a:pt x="-163" y="6962"/>
                    <a:pt x="-24" y="8869"/>
                    <a:pt x="533" y="10485"/>
                  </a:cubicBezTo>
                  <a:cubicBezTo>
                    <a:pt x="1090" y="12102"/>
                    <a:pt x="2383" y="13868"/>
                    <a:pt x="3548" y="15208"/>
                  </a:cubicBezTo>
                  <a:cubicBezTo>
                    <a:pt x="4713" y="16548"/>
                    <a:pt x="7296" y="18466"/>
                    <a:pt x="7523" y="18525"/>
                  </a:cubicBezTo>
                  <a:cubicBezTo>
                    <a:pt x="7750" y="18584"/>
                    <a:pt x="5678" y="16542"/>
                    <a:pt x="4908" y="15561"/>
                  </a:cubicBezTo>
                  <a:cubicBezTo>
                    <a:pt x="4138" y="14580"/>
                    <a:pt x="3455" y="13897"/>
                    <a:pt x="2903" y="12640"/>
                  </a:cubicBezTo>
                  <a:cubicBezTo>
                    <a:pt x="2351" y="11383"/>
                    <a:pt x="1592" y="9536"/>
                    <a:pt x="1595" y="8020"/>
                  </a:cubicBezTo>
                  <a:cubicBezTo>
                    <a:pt x="1598" y="6504"/>
                    <a:pt x="2149" y="4697"/>
                    <a:pt x="2922" y="3546"/>
                  </a:cubicBezTo>
                  <a:cubicBezTo>
                    <a:pt x="3696" y="2395"/>
                    <a:pt x="5006" y="1609"/>
                    <a:pt x="6236" y="1113"/>
                  </a:cubicBezTo>
                  <a:cubicBezTo>
                    <a:pt x="7466" y="617"/>
                    <a:pt x="10257" y="747"/>
                    <a:pt x="10304" y="569"/>
                  </a:cubicBezTo>
                  <a:close/>
                </a:path>
              </a:pathLst>
            </a:custGeom>
            <a:solidFill>
              <a:srgbClr val="8162A7">
                <a:alpha val="45910"/>
              </a:srgbClr>
            </a:solidFill>
            <a:ln>
              <a:noFill/>
            </a:ln>
          </p:spPr>
        </p:sp>
      </p:grpSp>
      <p:sp>
        <p:nvSpPr>
          <p:cNvPr id="908" name="Google Shape;908;p1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9" name="Google Shape;909;p16"/>
          <p:cNvSpPr txBox="1">
            <a:spLocks noGrp="1"/>
          </p:cNvSpPr>
          <p:nvPr>
            <p:ph type="subTitle" idx="1"/>
          </p:nvPr>
        </p:nvSpPr>
        <p:spPr>
          <a:xfrm>
            <a:off x="1090025" y="262119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0" name="Google Shape;910;p16"/>
          <p:cNvSpPr txBox="1">
            <a:spLocks noGrp="1"/>
          </p:cNvSpPr>
          <p:nvPr>
            <p:ph type="subTitle" idx="2"/>
          </p:nvPr>
        </p:nvSpPr>
        <p:spPr>
          <a:xfrm>
            <a:off x="3484350" y="262119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1" name="Google Shape;911;p16"/>
          <p:cNvSpPr txBox="1">
            <a:spLocks noGrp="1"/>
          </p:cNvSpPr>
          <p:nvPr>
            <p:ph type="subTitle" idx="3"/>
          </p:nvPr>
        </p:nvSpPr>
        <p:spPr>
          <a:xfrm>
            <a:off x="5878675" y="262119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2" name="Google Shape;912;p16"/>
          <p:cNvSpPr txBox="1">
            <a:spLocks noGrp="1"/>
          </p:cNvSpPr>
          <p:nvPr>
            <p:ph type="subTitle" idx="4"/>
          </p:nvPr>
        </p:nvSpPr>
        <p:spPr>
          <a:xfrm>
            <a:off x="1090025" y="21912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13" name="Google Shape;913;p16"/>
          <p:cNvSpPr txBox="1">
            <a:spLocks noGrp="1"/>
          </p:cNvSpPr>
          <p:nvPr>
            <p:ph type="subTitle" idx="5"/>
          </p:nvPr>
        </p:nvSpPr>
        <p:spPr>
          <a:xfrm>
            <a:off x="3484350" y="21912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14" name="Google Shape;914;p16"/>
          <p:cNvSpPr txBox="1">
            <a:spLocks noGrp="1"/>
          </p:cNvSpPr>
          <p:nvPr>
            <p:ph type="subTitle" idx="6"/>
          </p:nvPr>
        </p:nvSpPr>
        <p:spPr>
          <a:xfrm>
            <a:off x="5878675" y="21912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7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7" name="Google Shape;917;p17"/>
          <p:cNvSpPr txBox="1">
            <a:spLocks noGrp="1"/>
          </p:cNvSpPr>
          <p:nvPr>
            <p:ph type="subTitle" idx="1"/>
          </p:nvPr>
        </p:nvSpPr>
        <p:spPr>
          <a:xfrm>
            <a:off x="1823546" y="16237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8" name="Google Shape;918;p17"/>
          <p:cNvSpPr txBox="1">
            <a:spLocks noGrp="1"/>
          </p:cNvSpPr>
          <p:nvPr>
            <p:ph type="subTitle" idx="2"/>
          </p:nvPr>
        </p:nvSpPr>
        <p:spPr>
          <a:xfrm>
            <a:off x="5517024" y="16237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9" name="Google Shape;919;p17"/>
          <p:cNvSpPr txBox="1">
            <a:spLocks noGrp="1"/>
          </p:cNvSpPr>
          <p:nvPr>
            <p:ph type="subTitle" idx="3"/>
          </p:nvPr>
        </p:nvSpPr>
        <p:spPr>
          <a:xfrm>
            <a:off x="1823546" y="313195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0" name="Google Shape;920;p17"/>
          <p:cNvSpPr txBox="1">
            <a:spLocks noGrp="1"/>
          </p:cNvSpPr>
          <p:nvPr>
            <p:ph type="subTitle" idx="4"/>
          </p:nvPr>
        </p:nvSpPr>
        <p:spPr>
          <a:xfrm>
            <a:off x="5517024" y="313195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1" name="Google Shape;921;p17"/>
          <p:cNvSpPr txBox="1">
            <a:spLocks noGrp="1"/>
          </p:cNvSpPr>
          <p:nvPr>
            <p:ph type="subTitle" idx="5"/>
          </p:nvPr>
        </p:nvSpPr>
        <p:spPr>
          <a:xfrm>
            <a:off x="1823546" y="13260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2" name="Google Shape;922;p17"/>
          <p:cNvSpPr txBox="1">
            <a:spLocks noGrp="1"/>
          </p:cNvSpPr>
          <p:nvPr>
            <p:ph type="subTitle" idx="6"/>
          </p:nvPr>
        </p:nvSpPr>
        <p:spPr>
          <a:xfrm>
            <a:off x="1823546" y="28343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3" name="Google Shape;923;p17"/>
          <p:cNvSpPr txBox="1">
            <a:spLocks noGrp="1"/>
          </p:cNvSpPr>
          <p:nvPr>
            <p:ph type="subTitle" idx="7"/>
          </p:nvPr>
        </p:nvSpPr>
        <p:spPr>
          <a:xfrm>
            <a:off x="5517024" y="13260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4" name="Google Shape;924;p17"/>
          <p:cNvSpPr txBox="1">
            <a:spLocks noGrp="1"/>
          </p:cNvSpPr>
          <p:nvPr>
            <p:ph type="subTitle" idx="8"/>
          </p:nvPr>
        </p:nvSpPr>
        <p:spPr>
          <a:xfrm>
            <a:off x="5517024" y="28343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5" name="Google Shape;925;p17"/>
          <p:cNvSpPr/>
          <p:nvPr/>
        </p:nvSpPr>
        <p:spPr>
          <a:xfrm>
            <a:off x="6686588" y="4481688"/>
            <a:ext cx="3059100" cy="30591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6" name="Google Shape;926;p17"/>
          <p:cNvGrpSpPr/>
          <p:nvPr/>
        </p:nvGrpSpPr>
        <p:grpSpPr>
          <a:xfrm>
            <a:off x="7664537" y="4203130"/>
            <a:ext cx="1103228" cy="3337661"/>
            <a:chOff x="1825573" y="1896181"/>
            <a:chExt cx="964529" cy="2918046"/>
          </a:xfrm>
        </p:grpSpPr>
        <p:sp>
          <p:nvSpPr>
            <p:cNvPr id="927" name="Google Shape;927;p17"/>
            <p:cNvSpPr/>
            <p:nvPr/>
          </p:nvSpPr>
          <p:spPr>
            <a:xfrm>
              <a:off x="1825573" y="1896181"/>
              <a:ext cx="964529" cy="2918046"/>
            </a:xfrm>
            <a:custGeom>
              <a:avLst/>
              <a:gdLst/>
              <a:ahLst/>
              <a:cxnLst/>
              <a:rect l="l" t="t" r="r" b="b"/>
              <a:pathLst>
                <a:path w="7532" h="22787" extrusionOk="0">
                  <a:moveTo>
                    <a:pt x="3773" y="1"/>
                  </a:moveTo>
                  <a:cubicBezTo>
                    <a:pt x="1687" y="1"/>
                    <a:pt x="1" y="1691"/>
                    <a:pt x="1" y="3776"/>
                  </a:cubicBezTo>
                  <a:lnTo>
                    <a:pt x="1" y="15746"/>
                  </a:lnTo>
                  <a:lnTo>
                    <a:pt x="14" y="15746"/>
                  </a:lnTo>
                  <a:lnTo>
                    <a:pt x="14" y="22787"/>
                  </a:lnTo>
                  <a:lnTo>
                    <a:pt x="2861" y="22787"/>
                  </a:lnTo>
                  <a:lnTo>
                    <a:pt x="2861" y="13174"/>
                  </a:lnTo>
                  <a:lnTo>
                    <a:pt x="2861" y="3776"/>
                  </a:lnTo>
                  <a:cubicBezTo>
                    <a:pt x="2861" y="3269"/>
                    <a:pt x="3269" y="2861"/>
                    <a:pt x="3773" y="2861"/>
                  </a:cubicBezTo>
                  <a:cubicBezTo>
                    <a:pt x="4276" y="2861"/>
                    <a:pt x="4672" y="3269"/>
                    <a:pt x="4672" y="3776"/>
                  </a:cubicBezTo>
                  <a:lnTo>
                    <a:pt x="4672" y="8391"/>
                  </a:lnTo>
                  <a:lnTo>
                    <a:pt x="4672" y="22787"/>
                  </a:lnTo>
                  <a:lnTo>
                    <a:pt x="7532" y="22787"/>
                  </a:lnTo>
                  <a:lnTo>
                    <a:pt x="7532" y="7110"/>
                  </a:lnTo>
                  <a:lnTo>
                    <a:pt x="7532" y="3776"/>
                  </a:lnTo>
                  <a:cubicBezTo>
                    <a:pt x="7532" y="1691"/>
                    <a:pt x="5842" y="1"/>
                    <a:pt x="3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76200" dir="2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8" name="Google Shape;928;p17"/>
            <p:cNvGrpSpPr/>
            <p:nvPr/>
          </p:nvGrpSpPr>
          <p:grpSpPr>
            <a:xfrm>
              <a:off x="2001780" y="2072389"/>
              <a:ext cx="612115" cy="2698300"/>
              <a:chOff x="1718105" y="2072389"/>
              <a:chExt cx="612115" cy="2698300"/>
            </a:xfrm>
          </p:grpSpPr>
          <p:sp>
            <p:nvSpPr>
              <p:cNvPr id="929" name="Google Shape;929;p17"/>
              <p:cNvSpPr/>
              <p:nvPr/>
            </p:nvSpPr>
            <p:spPr>
              <a:xfrm>
                <a:off x="2316262" y="3811153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7"/>
              <p:cNvSpPr/>
              <p:nvPr/>
            </p:nvSpPr>
            <p:spPr>
              <a:xfrm>
                <a:off x="2316262" y="3698207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7"/>
              <p:cNvSpPr/>
              <p:nvPr/>
            </p:nvSpPr>
            <p:spPr>
              <a:xfrm>
                <a:off x="2316262" y="4036406"/>
                <a:ext cx="13958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0"/>
                    </a:moveTo>
                    <a:lnTo>
                      <a:pt x="1" y="27"/>
                    </a:lnTo>
                    <a:lnTo>
                      <a:pt x="1" y="435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5"/>
                    </a:lnTo>
                    <a:lnTo>
                      <a:pt x="109" y="27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7"/>
              <p:cNvSpPr/>
              <p:nvPr/>
            </p:nvSpPr>
            <p:spPr>
              <a:xfrm>
                <a:off x="2316262" y="3922948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7"/>
              <p:cNvSpPr/>
              <p:nvPr/>
            </p:nvSpPr>
            <p:spPr>
              <a:xfrm>
                <a:off x="2316262" y="3023087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7"/>
              <p:cNvSpPr/>
              <p:nvPr/>
            </p:nvSpPr>
            <p:spPr>
              <a:xfrm>
                <a:off x="2316262" y="3586412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7"/>
              <p:cNvSpPr/>
              <p:nvPr/>
            </p:nvSpPr>
            <p:spPr>
              <a:xfrm>
                <a:off x="2316262" y="3472953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7"/>
              <p:cNvSpPr/>
              <p:nvPr/>
            </p:nvSpPr>
            <p:spPr>
              <a:xfrm>
                <a:off x="2316262" y="3359623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17"/>
              <p:cNvSpPr/>
              <p:nvPr/>
            </p:nvSpPr>
            <p:spPr>
              <a:xfrm>
                <a:off x="2316262" y="3134754"/>
                <a:ext cx="13958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09" y="44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17"/>
              <p:cNvSpPr/>
              <p:nvPr/>
            </p:nvSpPr>
            <p:spPr>
              <a:xfrm>
                <a:off x="2316262" y="3248213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7"/>
              <p:cNvSpPr/>
              <p:nvPr/>
            </p:nvSpPr>
            <p:spPr>
              <a:xfrm>
                <a:off x="2316262" y="4714855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17"/>
              <p:cNvSpPr/>
              <p:nvPr/>
            </p:nvSpPr>
            <p:spPr>
              <a:xfrm>
                <a:off x="2316262" y="4601524"/>
                <a:ext cx="13958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17"/>
              <p:cNvSpPr/>
              <p:nvPr/>
            </p:nvSpPr>
            <p:spPr>
              <a:xfrm>
                <a:off x="2316262" y="4489730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7"/>
              <p:cNvSpPr/>
              <p:nvPr/>
            </p:nvSpPr>
            <p:spPr>
              <a:xfrm>
                <a:off x="2316262" y="4376271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7"/>
              <p:cNvSpPr/>
              <p:nvPr/>
            </p:nvSpPr>
            <p:spPr>
              <a:xfrm>
                <a:off x="2316262" y="4264989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7"/>
              <p:cNvSpPr/>
              <p:nvPr/>
            </p:nvSpPr>
            <p:spPr>
              <a:xfrm>
                <a:off x="2316262" y="4151530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7"/>
              <p:cNvSpPr/>
              <p:nvPr/>
            </p:nvSpPr>
            <p:spPr>
              <a:xfrm>
                <a:off x="1901100" y="2081225"/>
                <a:ext cx="57882" cy="29837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33" extrusionOk="0">
                    <a:moveTo>
                      <a:pt x="422" y="1"/>
                    </a:moveTo>
                    <a:cubicBezTo>
                      <a:pt x="288" y="27"/>
                      <a:pt x="138" y="82"/>
                      <a:pt x="0" y="138"/>
                    </a:cubicBezTo>
                    <a:lnTo>
                      <a:pt x="43" y="233"/>
                    </a:lnTo>
                    <a:cubicBezTo>
                      <a:pt x="177" y="177"/>
                      <a:pt x="314" y="138"/>
                      <a:pt x="451" y="95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7"/>
              <p:cNvSpPr/>
              <p:nvPr/>
            </p:nvSpPr>
            <p:spPr>
              <a:xfrm>
                <a:off x="1718105" y="2764795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7"/>
              <p:cNvSpPr/>
              <p:nvPr/>
            </p:nvSpPr>
            <p:spPr>
              <a:xfrm>
                <a:off x="1718105" y="2878254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7"/>
              <p:cNvSpPr/>
              <p:nvPr/>
            </p:nvSpPr>
            <p:spPr>
              <a:xfrm>
                <a:off x="1718105" y="2540055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7"/>
              <p:cNvSpPr/>
              <p:nvPr/>
            </p:nvSpPr>
            <p:spPr>
              <a:xfrm>
                <a:off x="1742436" y="2208514"/>
                <a:ext cx="4033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39" extrusionOk="0">
                    <a:moveTo>
                      <a:pt x="220" y="0"/>
                    </a:moveTo>
                    <a:cubicBezTo>
                      <a:pt x="138" y="124"/>
                      <a:pt x="69" y="258"/>
                      <a:pt x="1" y="396"/>
                    </a:cubicBezTo>
                    <a:lnTo>
                      <a:pt x="108" y="438"/>
                    </a:lnTo>
                    <a:cubicBezTo>
                      <a:pt x="164" y="301"/>
                      <a:pt x="233" y="177"/>
                      <a:pt x="314" y="56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7"/>
              <p:cNvSpPr/>
              <p:nvPr/>
            </p:nvSpPr>
            <p:spPr>
              <a:xfrm>
                <a:off x="1718105" y="2426596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7"/>
              <p:cNvSpPr/>
              <p:nvPr/>
            </p:nvSpPr>
            <p:spPr>
              <a:xfrm>
                <a:off x="1806849" y="2126429"/>
                <a:ext cx="52504" cy="47381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70" extrusionOk="0">
                    <a:moveTo>
                      <a:pt x="341" y="1"/>
                    </a:moveTo>
                    <a:cubicBezTo>
                      <a:pt x="220" y="82"/>
                      <a:pt x="109" y="180"/>
                      <a:pt x="1" y="288"/>
                    </a:cubicBezTo>
                    <a:lnTo>
                      <a:pt x="83" y="370"/>
                    </a:lnTo>
                    <a:cubicBezTo>
                      <a:pt x="177" y="275"/>
                      <a:pt x="289" y="180"/>
                      <a:pt x="409" y="99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7"/>
              <p:cNvSpPr/>
              <p:nvPr/>
            </p:nvSpPr>
            <p:spPr>
              <a:xfrm>
                <a:off x="1718105" y="2313137"/>
                <a:ext cx="21129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53" y="0"/>
                    </a:moveTo>
                    <a:cubicBezTo>
                      <a:pt x="27" y="151"/>
                      <a:pt x="14" y="301"/>
                      <a:pt x="1" y="451"/>
                    </a:cubicBezTo>
                    <a:lnTo>
                      <a:pt x="109" y="451"/>
                    </a:lnTo>
                    <a:cubicBezTo>
                      <a:pt x="122" y="314"/>
                      <a:pt x="135" y="164"/>
                      <a:pt x="164" y="30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7"/>
              <p:cNvSpPr/>
              <p:nvPr/>
            </p:nvSpPr>
            <p:spPr>
              <a:xfrm>
                <a:off x="1718105" y="2653385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7"/>
              <p:cNvSpPr/>
              <p:nvPr/>
            </p:nvSpPr>
            <p:spPr>
              <a:xfrm>
                <a:off x="1718105" y="3553374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7"/>
              <p:cNvSpPr/>
              <p:nvPr/>
            </p:nvSpPr>
            <p:spPr>
              <a:xfrm>
                <a:off x="1718105" y="3666833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7"/>
              <p:cNvSpPr/>
              <p:nvPr/>
            </p:nvSpPr>
            <p:spPr>
              <a:xfrm>
                <a:off x="1718105" y="2989921"/>
                <a:ext cx="13958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09" y="44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7"/>
              <p:cNvSpPr/>
              <p:nvPr/>
            </p:nvSpPr>
            <p:spPr>
              <a:xfrm>
                <a:off x="1718105" y="3778114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17"/>
              <p:cNvSpPr/>
              <p:nvPr/>
            </p:nvSpPr>
            <p:spPr>
              <a:xfrm>
                <a:off x="1718105" y="3103380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17"/>
              <p:cNvSpPr/>
              <p:nvPr/>
            </p:nvSpPr>
            <p:spPr>
              <a:xfrm>
                <a:off x="1718105" y="3214790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17"/>
              <p:cNvSpPr/>
              <p:nvPr/>
            </p:nvSpPr>
            <p:spPr>
              <a:xfrm>
                <a:off x="1718105" y="3441579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17"/>
              <p:cNvSpPr/>
              <p:nvPr/>
            </p:nvSpPr>
            <p:spPr>
              <a:xfrm>
                <a:off x="1718105" y="3328120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17"/>
              <p:cNvSpPr/>
              <p:nvPr/>
            </p:nvSpPr>
            <p:spPr>
              <a:xfrm>
                <a:off x="2316262" y="2459634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17"/>
              <p:cNvSpPr/>
              <p:nvPr/>
            </p:nvSpPr>
            <p:spPr>
              <a:xfrm>
                <a:off x="2316262" y="2573093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17"/>
              <p:cNvSpPr/>
              <p:nvPr/>
            </p:nvSpPr>
            <p:spPr>
              <a:xfrm>
                <a:off x="2316262" y="2686552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17"/>
              <p:cNvSpPr/>
              <p:nvPr/>
            </p:nvSpPr>
            <p:spPr>
              <a:xfrm>
                <a:off x="2316262" y="2798218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17"/>
              <p:cNvSpPr/>
              <p:nvPr/>
            </p:nvSpPr>
            <p:spPr>
              <a:xfrm>
                <a:off x="2012894" y="2072389"/>
                <a:ext cx="5737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9" extrusionOk="0">
                    <a:moveTo>
                      <a:pt x="0" y="1"/>
                    </a:moveTo>
                    <a:lnTo>
                      <a:pt x="0" y="112"/>
                    </a:lnTo>
                    <a:lnTo>
                      <a:pt x="95" y="112"/>
                    </a:lnTo>
                    <a:cubicBezTo>
                      <a:pt x="203" y="112"/>
                      <a:pt x="327" y="125"/>
                      <a:pt x="435" y="138"/>
                    </a:cubicBezTo>
                    <a:lnTo>
                      <a:pt x="448" y="30"/>
                    </a:lnTo>
                    <a:cubicBezTo>
                      <a:pt x="327" y="14"/>
                      <a:pt x="216" y="1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17"/>
              <p:cNvSpPr/>
              <p:nvPr/>
            </p:nvSpPr>
            <p:spPr>
              <a:xfrm>
                <a:off x="2314597" y="2346176"/>
                <a:ext cx="15623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52" extrusionOk="0">
                    <a:moveTo>
                      <a:pt x="109" y="1"/>
                    </a:moveTo>
                    <a:lnTo>
                      <a:pt x="1" y="17"/>
                    </a:lnTo>
                    <a:cubicBezTo>
                      <a:pt x="14" y="99"/>
                      <a:pt x="14" y="180"/>
                      <a:pt x="14" y="262"/>
                    </a:cubicBezTo>
                    <a:lnTo>
                      <a:pt x="14" y="452"/>
                    </a:lnTo>
                    <a:lnTo>
                      <a:pt x="122" y="452"/>
                    </a:lnTo>
                    <a:lnTo>
                      <a:pt x="122" y="262"/>
                    </a:lnTo>
                    <a:cubicBezTo>
                      <a:pt x="122" y="180"/>
                      <a:pt x="122" y="99"/>
                      <a:pt x="1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17"/>
              <p:cNvSpPr/>
              <p:nvPr/>
            </p:nvSpPr>
            <p:spPr>
              <a:xfrm>
                <a:off x="2283223" y="2238223"/>
                <a:ext cx="3483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36" extrusionOk="0">
                    <a:moveTo>
                      <a:pt x="108" y="0"/>
                    </a:moveTo>
                    <a:lnTo>
                      <a:pt x="1" y="43"/>
                    </a:lnTo>
                    <a:cubicBezTo>
                      <a:pt x="66" y="177"/>
                      <a:pt x="122" y="301"/>
                      <a:pt x="164" y="435"/>
                    </a:cubicBezTo>
                    <a:lnTo>
                      <a:pt x="272" y="409"/>
                    </a:lnTo>
                    <a:cubicBezTo>
                      <a:pt x="229" y="272"/>
                      <a:pt x="177" y="125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17"/>
              <p:cNvSpPr/>
              <p:nvPr/>
            </p:nvSpPr>
            <p:spPr>
              <a:xfrm>
                <a:off x="2216633" y="2147430"/>
                <a:ext cx="49174" cy="50711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6" extrusionOk="0">
                    <a:moveTo>
                      <a:pt x="70" y="0"/>
                    </a:moveTo>
                    <a:lnTo>
                      <a:pt x="1" y="82"/>
                    </a:lnTo>
                    <a:cubicBezTo>
                      <a:pt x="96" y="180"/>
                      <a:pt x="207" y="288"/>
                      <a:pt x="289" y="396"/>
                    </a:cubicBezTo>
                    <a:lnTo>
                      <a:pt x="383" y="327"/>
                    </a:lnTo>
                    <a:cubicBezTo>
                      <a:pt x="289" y="206"/>
                      <a:pt x="177" y="98"/>
                      <a:pt x="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17"/>
              <p:cNvSpPr/>
              <p:nvPr/>
            </p:nvSpPr>
            <p:spPr>
              <a:xfrm>
                <a:off x="2120846" y="2090061"/>
                <a:ext cx="57882" cy="3649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85" extrusionOk="0">
                    <a:moveTo>
                      <a:pt x="43" y="0"/>
                    </a:moveTo>
                    <a:lnTo>
                      <a:pt x="0" y="108"/>
                    </a:lnTo>
                    <a:cubicBezTo>
                      <a:pt x="138" y="151"/>
                      <a:pt x="272" y="219"/>
                      <a:pt x="396" y="285"/>
                    </a:cubicBezTo>
                    <a:lnTo>
                      <a:pt x="451" y="190"/>
                    </a:lnTo>
                    <a:cubicBezTo>
                      <a:pt x="314" y="108"/>
                      <a:pt x="177" y="56"/>
                      <a:pt x="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17"/>
              <p:cNvSpPr/>
              <p:nvPr/>
            </p:nvSpPr>
            <p:spPr>
              <a:xfrm>
                <a:off x="2316262" y="2911293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17"/>
              <p:cNvSpPr/>
              <p:nvPr/>
            </p:nvSpPr>
            <p:spPr>
              <a:xfrm>
                <a:off x="1718105" y="4003368"/>
                <a:ext cx="1562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17"/>
              <p:cNvSpPr/>
              <p:nvPr/>
            </p:nvSpPr>
            <p:spPr>
              <a:xfrm>
                <a:off x="1718105" y="4114650"/>
                <a:ext cx="15623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22" y="452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17"/>
              <p:cNvSpPr/>
              <p:nvPr/>
            </p:nvSpPr>
            <p:spPr>
              <a:xfrm>
                <a:off x="1718105" y="3889909"/>
                <a:ext cx="15623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" y="0"/>
                    </a:moveTo>
                    <a:lnTo>
                      <a:pt x="1" y="14"/>
                    </a:lnTo>
                    <a:lnTo>
                      <a:pt x="1" y="177"/>
                    </a:lnTo>
                    <a:lnTo>
                      <a:pt x="1" y="448"/>
                    </a:lnTo>
                    <a:lnTo>
                      <a:pt x="122" y="448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17"/>
              <p:cNvSpPr/>
              <p:nvPr/>
            </p:nvSpPr>
            <p:spPr>
              <a:xfrm>
                <a:off x="1718105" y="4228109"/>
                <a:ext cx="15623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22" y="438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17"/>
              <p:cNvSpPr/>
              <p:nvPr/>
            </p:nvSpPr>
            <p:spPr>
              <a:xfrm>
                <a:off x="1718105" y="4341568"/>
                <a:ext cx="15623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17"/>
              <p:cNvSpPr/>
              <p:nvPr/>
            </p:nvSpPr>
            <p:spPr>
              <a:xfrm>
                <a:off x="1718105" y="4453362"/>
                <a:ext cx="1562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17"/>
              <p:cNvSpPr/>
              <p:nvPr/>
            </p:nvSpPr>
            <p:spPr>
              <a:xfrm>
                <a:off x="1718105" y="4678103"/>
                <a:ext cx="15623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65" extrusionOk="0">
                    <a:moveTo>
                      <a:pt x="1" y="0"/>
                    </a:moveTo>
                    <a:lnTo>
                      <a:pt x="1" y="30"/>
                    </a:lnTo>
                    <a:lnTo>
                      <a:pt x="1" y="451"/>
                    </a:lnTo>
                    <a:lnTo>
                      <a:pt x="1" y="464"/>
                    </a:lnTo>
                    <a:lnTo>
                      <a:pt x="122" y="464"/>
                    </a:lnTo>
                    <a:lnTo>
                      <a:pt x="122" y="451"/>
                    </a:lnTo>
                    <a:lnTo>
                      <a:pt x="122" y="3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17"/>
              <p:cNvSpPr/>
              <p:nvPr/>
            </p:nvSpPr>
            <p:spPr>
              <a:xfrm>
                <a:off x="1718105" y="4566693"/>
                <a:ext cx="15623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22" y="436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0" name="Google Shape;980;p17"/>
          <p:cNvGrpSpPr/>
          <p:nvPr/>
        </p:nvGrpSpPr>
        <p:grpSpPr>
          <a:xfrm flipH="1">
            <a:off x="-3522231" y="-1618067"/>
            <a:ext cx="4242221" cy="6761580"/>
            <a:chOff x="1336575" y="1389950"/>
            <a:chExt cx="1583450" cy="2523825"/>
          </a:xfrm>
        </p:grpSpPr>
        <p:sp>
          <p:nvSpPr>
            <p:cNvPr id="981" name="Google Shape;981;p17"/>
            <p:cNvSpPr/>
            <p:nvPr/>
          </p:nvSpPr>
          <p:spPr>
            <a:xfrm>
              <a:off x="1336575" y="1389950"/>
              <a:ext cx="1583450" cy="2523825"/>
            </a:xfrm>
            <a:custGeom>
              <a:avLst/>
              <a:gdLst/>
              <a:ahLst/>
              <a:cxnLst/>
              <a:rect l="l" t="t" r="r" b="b"/>
              <a:pathLst>
                <a:path w="63338" h="100953" extrusionOk="0">
                  <a:moveTo>
                    <a:pt x="1" y="1"/>
                  </a:moveTo>
                  <a:lnTo>
                    <a:pt x="1" y="45116"/>
                  </a:lnTo>
                  <a:cubicBezTo>
                    <a:pt x="1" y="48401"/>
                    <a:pt x="1340" y="50320"/>
                    <a:pt x="2470" y="51366"/>
                  </a:cubicBezTo>
                  <a:cubicBezTo>
                    <a:pt x="4773" y="53543"/>
                    <a:pt x="7793" y="53571"/>
                    <a:pt x="8519" y="53571"/>
                  </a:cubicBezTo>
                  <a:lnTo>
                    <a:pt x="54938" y="53571"/>
                  </a:lnTo>
                  <a:lnTo>
                    <a:pt x="55057" y="53543"/>
                  </a:lnTo>
                  <a:cubicBezTo>
                    <a:pt x="55378" y="53543"/>
                    <a:pt x="56222" y="53633"/>
                    <a:pt x="56682" y="54094"/>
                  </a:cubicBezTo>
                  <a:cubicBezTo>
                    <a:pt x="57003" y="54415"/>
                    <a:pt x="57177" y="55001"/>
                    <a:pt x="57177" y="55838"/>
                  </a:cubicBezTo>
                  <a:lnTo>
                    <a:pt x="57177" y="100953"/>
                  </a:lnTo>
                  <a:lnTo>
                    <a:pt x="63337" y="100953"/>
                  </a:lnTo>
                  <a:lnTo>
                    <a:pt x="63337" y="55838"/>
                  </a:lnTo>
                  <a:cubicBezTo>
                    <a:pt x="63337" y="52587"/>
                    <a:pt x="62005" y="50641"/>
                    <a:pt x="60868" y="49594"/>
                  </a:cubicBezTo>
                  <a:cubicBezTo>
                    <a:pt x="58783" y="47611"/>
                    <a:pt x="56100" y="47406"/>
                    <a:pt x="55082" y="47406"/>
                  </a:cubicBezTo>
                  <a:cubicBezTo>
                    <a:pt x="54979" y="47406"/>
                    <a:pt x="54893" y="47408"/>
                    <a:pt x="54826" y="47411"/>
                  </a:cubicBezTo>
                  <a:lnTo>
                    <a:pt x="8463" y="47411"/>
                  </a:lnTo>
                  <a:lnTo>
                    <a:pt x="8400" y="47383"/>
                  </a:lnTo>
                  <a:lnTo>
                    <a:pt x="8289" y="47411"/>
                  </a:lnTo>
                  <a:cubicBezTo>
                    <a:pt x="7968" y="47411"/>
                    <a:pt x="7124" y="47327"/>
                    <a:pt x="6656" y="46888"/>
                  </a:cubicBezTo>
                  <a:cubicBezTo>
                    <a:pt x="6342" y="46539"/>
                    <a:pt x="6168" y="45960"/>
                    <a:pt x="6168" y="45116"/>
                  </a:cubicBezTo>
                  <a:lnTo>
                    <a:pt x="61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7"/>
            <p:cNvSpPr/>
            <p:nvPr/>
          </p:nvSpPr>
          <p:spPr>
            <a:xfrm>
              <a:off x="2510150" y="2649325"/>
              <a:ext cx="11700" cy="5775"/>
            </a:xfrm>
            <a:custGeom>
              <a:avLst/>
              <a:gdLst/>
              <a:ahLst/>
              <a:cxnLst/>
              <a:rect l="l" t="t" r="r" b="b"/>
              <a:pathLst>
                <a:path w="468" h="231" extrusionOk="0">
                  <a:moveTo>
                    <a:pt x="0" y="1"/>
                  </a:moveTo>
                  <a:lnTo>
                    <a:pt x="0" y="231"/>
                  </a:lnTo>
                  <a:lnTo>
                    <a:pt x="468" y="231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7"/>
            <p:cNvSpPr/>
            <p:nvPr/>
          </p:nvSpPr>
          <p:spPr>
            <a:xfrm>
              <a:off x="1406350" y="1423450"/>
              <a:ext cx="1080625" cy="1231650"/>
            </a:xfrm>
            <a:custGeom>
              <a:avLst/>
              <a:gdLst/>
              <a:ahLst/>
              <a:cxnLst/>
              <a:rect l="l" t="t" r="r" b="b"/>
              <a:pathLst>
                <a:path w="43225" h="49266" extrusionOk="0">
                  <a:moveTo>
                    <a:pt x="0" y="0"/>
                  </a:moveTo>
                  <a:lnTo>
                    <a:pt x="0" y="928"/>
                  </a:lnTo>
                  <a:lnTo>
                    <a:pt x="238" y="928"/>
                  </a:lnTo>
                  <a:lnTo>
                    <a:pt x="238" y="0"/>
                  </a:lnTo>
                  <a:close/>
                  <a:moveTo>
                    <a:pt x="0" y="1863"/>
                  </a:moveTo>
                  <a:lnTo>
                    <a:pt x="0" y="2791"/>
                  </a:lnTo>
                  <a:lnTo>
                    <a:pt x="238" y="2791"/>
                  </a:lnTo>
                  <a:lnTo>
                    <a:pt x="238" y="1863"/>
                  </a:lnTo>
                  <a:close/>
                  <a:moveTo>
                    <a:pt x="0" y="3719"/>
                  </a:moveTo>
                  <a:lnTo>
                    <a:pt x="0" y="4653"/>
                  </a:lnTo>
                  <a:lnTo>
                    <a:pt x="238" y="4653"/>
                  </a:lnTo>
                  <a:lnTo>
                    <a:pt x="238" y="3719"/>
                  </a:lnTo>
                  <a:close/>
                  <a:moveTo>
                    <a:pt x="0" y="5581"/>
                  </a:moveTo>
                  <a:lnTo>
                    <a:pt x="0" y="6509"/>
                  </a:lnTo>
                  <a:lnTo>
                    <a:pt x="238" y="6509"/>
                  </a:lnTo>
                  <a:lnTo>
                    <a:pt x="238" y="5581"/>
                  </a:lnTo>
                  <a:close/>
                  <a:moveTo>
                    <a:pt x="0" y="7444"/>
                  </a:moveTo>
                  <a:lnTo>
                    <a:pt x="0" y="8372"/>
                  </a:lnTo>
                  <a:lnTo>
                    <a:pt x="238" y="8372"/>
                  </a:lnTo>
                  <a:lnTo>
                    <a:pt x="238" y="7444"/>
                  </a:lnTo>
                  <a:close/>
                  <a:moveTo>
                    <a:pt x="0" y="9300"/>
                  </a:moveTo>
                  <a:lnTo>
                    <a:pt x="0" y="10234"/>
                  </a:lnTo>
                  <a:lnTo>
                    <a:pt x="238" y="10234"/>
                  </a:lnTo>
                  <a:lnTo>
                    <a:pt x="238" y="9300"/>
                  </a:lnTo>
                  <a:close/>
                  <a:moveTo>
                    <a:pt x="0" y="11162"/>
                  </a:moveTo>
                  <a:lnTo>
                    <a:pt x="0" y="12090"/>
                  </a:lnTo>
                  <a:lnTo>
                    <a:pt x="238" y="12090"/>
                  </a:lnTo>
                  <a:lnTo>
                    <a:pt x="238" y="11162"/>
                  </a:lnTo>
                  <a:close/>
                  <a:moveTo>
                    <a:pt x="0" y="13025"/>
                  </a:moveTo>
                  <a:lnTo>
                    <a:pt x="0" y="13953"/>
                  </a:lnTo>
                  <a:lnTo>
                    <a:pt x="238" y="13953"/>
                  </a:lnTo>
                  <a:lnTo>
                    <a:pt x="238" y="13025"/>
                  </a:lnTo>
                  <a:close/>
                  <a:moveTo>
                    <a:pt x="0" y="14880"/>
                  </a:moveTo>
                  <a:lnTo>
                    <a:pt x="0" y="15815"/>
                  </a:lnTo>
                  <a:lnTo>
                    <a:pt x="238" y="15815"/>
                  </a:lnTo>
                  <a:lnTo>
                    <a:pt x="238" y="14880"/>
                  </a:lnTo>
                  <a:close/>
                  <a:moveTo>
                    <a:pt x="0" y="16743"/>
                  </a:moveTo>
                  <a:lnTo>
                    <a:pt x="0" y="17671"/>
                  </a:lnTo>
                  <a:lnTo>
                    <a:pt x="238" y="17671"/>
                  </a:lnTo>
                  <a:lnTo>
                    <a:pt x="238" y="16743"/>
                  </a:lnTo>
                  <a:close/>
                  <a:moveTo>
                    <a:pt x="0" y="18606"/>
                  </a:moveTo>
                  <a:lnTo>
                    <a:pt x="0" y="19534"/>
                  </a:lnTo>
                  <a:lnTo>
                    <a:pt x="238" y="19534"/>
                  </a:lnTo>
                  <a:lnTo>
                    <a:pt x="238" y="18606"/>
                  </a:lnTo>
                  <a:close/>
                  <a:moveTo>
                    <a:pt x="0" y="20461"/>
                  </a:moveTo>
                  <a:lnTo>
                    <a:pt x="0" y="21396"/>
                  </a:lnTo>
                  <a:lnTo>
                    <a:pt x="238" y="21396"/>
                  </a:lnTo>
                  <a:lnTo>
                    <a:pt x="238" y="20461"/>
                  </a:lnTo>
                  <a:close/>
                  <a:moveTo>
                    <a:pt x="0" y="22324"/>
                  </a:moveTo>
                  <a:lnTo>
                    <a:pt x="0" y="23252"/>
                  </a:lnTo>
                  <a:lnTo>
                    <a:pt x="238" y="23252"/>
                  </a:lnTo>
                  <a:lnTo>
                    <a:pt x="238" y="22324"/>
                  </a:lnTo>
                  <a:close/>
                  <a:moveTo>
                    <a:pt x="0" y="24187"/>
                  </a:moveTo>
                  <a:lnTo>
                    <a:pt x="0" y="25114"/>
                  </a:lnTo>
                  <a:lnTo>
                    <a:pt x="238" y="25114"/>
                  </a:lnTo>
                  <a:lnTo>
                    <a:pt x="238" y="24187"/>
                  </a:lnTo>
                  <a:close/>
                  <a:moveTo>
                    <a:pt x="0" y="26014"/>
                  </a:moveTo>
                  <a:lnTo>
                    <a:pt x="0" y="26942"/>
                  </a:lnTo>
                  <a:lnTo>
                    <a:pt x="238" y="26942"/>
                  </a:lnTo>
                  <a:lnTo>
                    <a:pt x="238" y="26014"/>
                  </a:lnTo>
                  <a:close/>
                  <a:moveTo>
                    <a:pt x="0" y="27877"/>
                  </a:moveTo>
                  <a:lnTo>
                    <a:pt x="0" y="28805"/>
                  </a:lnTo>
                  <a:lnTo>
                    <a:pt x="238" y="28805"/>
                  </a:lnTo>
                  <a:lnTo>
                    <a:pt x="238" y="27877"/>
                  </a:lnTo>
                  <a:close/>
                  <a:moveTo>
                    <a:pt x="0" y="29733"/>
                  </a:moveTo>
                  <a:lnTo>
                    <a:pt x="0" y="30667"/>
                  </a:lnTo>
                  <a:lnTo>
                    <a:pt x="238" y="30667"/>
                  </a:lnTo>
                  <a:lnTo>
                    <a:pt x="238" y="29733"/>
                  </a:lnTo>
                  <a:close/>
                  <a:moveTo>
                    <a:pt x="0" y="31595"/>
                  </a:moveTo>
                  <a:lnTo>
                    <a:pt x="0" y="32523"/>
                  </a:lnTo>
                  <a:lnTo>
                    <a:pt x="238" y="32523"/>
                  </a:lnTo>
                  <a:lnTo>
                    <a:pt x="238" y="31595"/>
                  </a:lnTo>
                  <a:close/>
                  <a:moveTo>
                    <a:pt x="0" y="33458"/>
                  </a:moveTo>
                  <a:lnTo>
                    <a:pt x="0" y="34386"/>
                  </a:lnTo>
                  <a:lnTo>
                    <a:pt x="238" y="34386"/>
                  </a:lnTo>
                  <a:lnTo>
                    <a:pt x="238" y="33458"/>
                  </a:lnTo>
                  <a:close/>
                  <a:moveTo>
                    <a:pt x="0" y="35314"/>
                  </a:moveTo>
                  <a:lnTo>
                    <a:pt x="0" y="36248"/>
                  </a:lnTo>
                  <a:lnTo>
                    <a:pt x="238" y="36248"/>
                  </a:lnTo>
                  <a:lnTo>
                    <a:pt x="238" y="35314"/>
                  </a:lnTo>
                  <a:close/>
                  <a:moveTo>
                    <a:pt x="0" y="37176"/>
                  </a:moveTo>
                  <a:lnTo>
                    <a:pt x="0" y="38104"/>
                  </a:lnTo>
                  <a:lnTo>
                    <a:pt x="238" y="38104"/>
                  </a:lnTo>
                  <a:lnTo>
                    <a:pt x="238" y="37176"/>
                  </a:lnTo>
                  <a:close/>
                  <a:moveTo>
                    <a:pt x="0" y="39039"/>
                  </a:moveTo>
                  <a:lnTo>
                    <a:pt x="0" y="39967"/>
                  </a:lnTo>
                  <a:lnTo>
                    <a:pt x="238" y="39967"/>
                  </a:lnTo>
                  <a:lnTo>
                    <a:pt x="238" y="39039"/>
                  </a:lnTo>
                  <a:close/>
                  <a:moveTo>
                    <a:pt x="0" y="40894"/>
                  </a:moveTo>
                  <a:lnTo>
                    <a:pt x="0" y="41829"/>
                  </a:lnTo>
                  <a:lnTo>
                    <a:pt x="238" y="41829"/>
                  </a:lnTo>
                  <a:lnTo>
                    <a:pt x="238" y="40894"/>
                  </a:lnTo>
                  <a:close/>
                  <a:moveTo>
                    <a:pt x="0" y="42757"/>
                  </a:moveTo>
                  <a:lnTo>
                    <a:pt x="0" y="43720"/>
                  </a:lnTo>
                  <a:lnTo>
                    <a:pt x="238" y="43720"/>
                  </a:lnTo>
                  <a:lnTo>
                    <a:pt x="238" y="42757"/>
                  </a:lnTo>
                  <a:close/>
                  <a:moveTo>
                    <a:pt x="293" y="44620"/>
                  </a:moveTo>
                  <a:lnTo>
                    <a:pt x="63" y="44648"/>
                  </a:lnTo>
                  <a:cubicBezTo>
                    <a:pt x="91" y="44969"/>
                    <a:pt x="147" y="45289"/>
                    <a:pt x="203" y="45575"/>
                  </a:cubicBezTo>
                  <a:lnTo>
                    <a:pt x="440" y="45520"/>
                  </a:lnTo>
                  <a:cubicBezTo>
                    <a:pt x="377" y="45227"/>
                    <a:pt x="321" y="44941"/>
                    <a:pt x="293" y="44620"/>
                  </a:cubicBezTo>
                  <a:close/>
                  <a:moveTo>
                    <a:pt x="726" y="46364"/>
                  </a:moveTo>
                  <a:lnTo>
                    <a:pt x="524" y="46475"/>
                  </a:lnTo>
                  <a:cubicBezTo>
                    <a:pt x="670" y="46768"/>
                    <a:pt x="817" y="47033"/>
                    <a:pt x="991" y="47292"/>
                  </a:cubicBezTo>
                  <a:lnTo>
                    <a:pt x="1193" y="47145"/>
                  </a:lnTo>
                  <a:cubicBezTo>
                    <a:pt x="1019" y="46915"/>
                    <a:pt x="872" y="46650"/>
                    <a:pt x="726" y="46364"/>
                  </a:cubicBezTo>
                  <a:close/>
                  <a:moveTo>
                    <a:pt x="1807" y="47815"/>
                  </a:moveTo>
                  <a:lnTo>
                    <a:pt x="1661" y="47989"/>
                  </a:lnTo>
                  <a:cubicBezTo>
                    <a:pt x="1891" y="48192"/>
                    <a:pt x="2156" y="48366"/>
                    <a:pt x="2414" y="48540"/>
                  </a:cubicBezTo>
                  <a:lnTo>
                    <a:pt x="2533" y="48338"/>
                  </a:lnTo>
                  <a:cubicBezTo>
                    <a:pt x="2268" y="48192"/>
                    <a:pt x="2037" y="48017"/>
                    <a:pt x="1807" y="47815"/>
                  </a:cubicBezTo>
                  <a:close/>
                  <a:moveTo>
                    <a:pt x="3377" y="48687"/>
                  </a:moveTo>
                  <a:lnTo>
                    <a:pt x="3286" y="48917"/>
                  </a:lnTo>
                  <a:cubicBezTo>
                    <a:pt x="3579" y="49008"/>
                    <a:pt x="3900" y="49091"/>
                    <a:pt x="4214" y="49154"/>
                  </a:cubicBezTo>
                  <a:lnTo>
                    <a:pt x="4249" y="48917"/>
                  </a:lnTo>
                  <a:cubicBezTo>
                    <a:pt x="3956" y="48861"/>
                    <a:pt x="3635" y="48805"/>
                    <a:pt x="3377" y="48687"/>
                  </a:cubicBezTo>
                  <a:close/>
                  <a:moveTo>
                    <a:pt x="5149" y="49036"/>
                  </a:moveTo>
                  <a:lnTo>
                    <a:pt x="5149" y="49266"/>
                  </a:lnTo>
                  <a:lnTo>
                    <a:pt x="6077" y="49266"/>
                  </a:lnTo>
                  <a:lnTo>
                    <a:pt x="6077" y="49036"/>
                  </a:lnTo>
                  <a:close/>
                  <a:moveTo>
                    <a:pt x="7004" y="49036"/>
                  </a:moveTo>
                  <a:lnTo>
                    <a:pt x="7004" y="49266"/>
                  </a:lnTo>
                  <a:lnTo>
                    <a:pt x="7939" y="49266"/>
                  </a:lnTo>
                  <a:lnTo>
                    <a:pt x="7939" y="49036"/>
                  </a:lnTo>
                  <a:close/>
                  <a:moveTo>
                    <a:pt x="8867" y="49036"/>
                  </a:moveTo>
                  <a:lnTo>
                    <a:pt x="8867" y="49266"/>
                  </a:lnTo>
                  <a:lnTo>
                    <a:pt x="9795" y="49266"/>
                  </a:lnTo>
                  <a:lnTo>
                    <a:pt x="9795" y="49036"/>
                  </a:lnTo>
                  <a:close/>
                  <a:moveTo>
                    <a:pt x="10730" y="49036"/>
                  </a:moveTo>
                  <a:lnTo>
                    <a:pt x="10730" y="49266"/>
                  </a:lnTo>
                  <a:lnTo>
                    <a:pt x="11658" y="49266"/>
                  </a:lnTo>
                  <a:lnTo>
                    <a:pt x="11658" y="49036"/>
                  </a:lnTo>
                  <a:close/>
                  <a:moveTo>
                    <a:pt x="12585" y="49036"/>
                  </a:moveTo>
                  <a:lnTo>
                    <a:pt x="12585" y="49266"/>
                  </a:lnTo>
                  <a:lnTo>
                    <a:pt x="13520" y="49266"/>
                  </a:lnTo>
                  <a:lnTo>
                    <a:pt x="13520" y="49036"/>
                  </a:lnTo>
                  <a:close/>
                  <a:moveTo>
                    <a:pt x="14448" y="49036"/>
                  </a:moveTo>
                  <a:lnTo>
                    <a:pt x="14448" y="49266"/>
                  </a:lnTo>
                  <a:lnTo>
                    <a:pt x="15376" y="49266"/>
                  </a:lnTo>
                  <a:lnTo>
                    <a:pt x="15376" y="49036"/>
                  </a:lnTo>
                  <a:close/>
                  <a:moveTo>
                    <a:pt x="16283" y="49036"/>
                  </a:moveTo>
                  <a:lnTo>
                    <a:pt x="16283" y="49266"/>
                  </a:lnTo>
                  <a:lnTo>
                    <a:pt x="17211" y="49266"/>
                  </a:lnTo>
                  <a:lnTo>
                    <a:pt x="17211" y="49036"/>
                  </a:lnTo>
                  <a:close/>
                  <a:moveTo>
                    <a:pt x="18138" y="49036"/>
                  </a:moveTo>
                  <a:lnTo>
                    <a:pt x="18138" y="49266"/>
                  </a:lnTo>
                  <a:lnTo>
                    <a:pt x="19073" y="49266"/>
                  </a:lnTo>
                  <a:lnTo>
                    <a:pt x="19073" y="49036"/>
                  </a:lnTo>
                  <a:close/>
                  <a:moveTo>
                    <a:pt x="20001" y="49036"/>
                  </a:moveTo>
                  <a:lnTo>
                    <a:pt x="20001" y="49266"/>
                  </a:lnTo>
                  <a:lnTo>
                    <a:pt x="20929" y="49266"/>
                  </a:lnTo>
                  <a:lnTo>
                    <a:pt x="20929" y="49036"/>
                  </a:lnTo>
                  <a:close/>
                  <a:moveTo>
                    <a:pt x="21864" y="49036"/>
                  </a:moveTo>
                  <a:lnTo>
                    <a:pt x="21864" y="49266"/>
                  </a:lnTo>
                  <a:lnTo>
                    <a:pt x="22791" y="49266"/>
                  </a:lnTo>
                  <a:lnTo>
                    <a:pt x="22791" y="49036"/>
                  </a:lnTo>
                  <a:close/>
                  <a:moveTo>
                    <a:pt x="23719" y="49036"/>
                  </a:moveTo>
                  <a:lnTo>
                    <a:pt x="23719" y="49266"/>
                  </a:lnTo>
                  <a:lnTo>
                    <a:pt x="24654" y="49266"/>
                  </a:lnTo>
                  <a:lnTo>
                    <a:pt x="24654" y="49036"/>
                  </a:lnTo>
                  <a:close/>
                  <a:moveTo>
                    <a:pt x="25582" y="49036"/>
                  </a:moveTo>
                  <a:lnTo>
                    <a:pt x="25582" y="49266"/>
                  </a:lnTo>
                  <a:lnTo>
                    <a:pt x="26510" y="49266"/>
                  </a:lnTo>
                  <a:lnTo>
                    <a:pt x="26510" y="49036"/>
                  </a:lnTo>
                  <a:close/>
                  <a:moveTo>
                    <a:pt x="27445" y="49036"/>
                  </a:moveTo>
                  <a:lnTo>
                    <a:pt x="27445" y="49266"/>
                  </a:lnTo>
                  <a:lnTo>
                    <a:pt x="28372" y="49266"/>
                  </a:lnTo>
                  <a:lnTo>
                    <a:pt x="28372" y="49036"/>
                  </a:lnTo>
                  <a:close/>
                  <a:moveTo>
                    <a:pt x="29300" y="49036"/>
                  </a:moveTo>
                  <a:lnTo>
                    <a:pt x="29300" y="49266"/>
                  </a:lnTo>
                  <a:lnTo>
                    <a:pt x="30235" y="49266"/>
                  </a:lnTo>
                  <a:lnTo>
                    <a:pt x="30235" y="49036"/>
                  </a:lnTo>
                  <a:close/>
                  <a:moveTo>
                    <a:pt x="31163" y="49036"/>
                  </a:moveTo>
                  <a:lnTo>
                    <a:pt x="31163" y="49266"/>
                  </a:lnTo>
                  <a:lnTo>
                    <a:pt x="32063" y="49266"/>
                  </a:lnTo>
                  <a:lnTo>
                    <a:pt x="32063" y="49036"/>
                  </a:lnTo>
                  <a:close/>
                  <a:moveTo>
                    <a:pt x="32991" y="49036"/>
                  </a:moveTo>
                  <a:lnTo>
                    <a:pt x="32991" y="49266"/>
                  </a:lnTo>
                  <a:lnTo>
                    <a:pt x="33925" y="49266"/>
                  </a:lnTo>
                  <a:lnTo>
                    <a:pt x="33925" y="49036"/>
                  </a:lnTo>
                  <a:close/>
                  <a:moveTo>
                    <a:pt x="34853" y="49036"/>
                  </a:moveTo>
                  <a:lnTo>
                    <a:pt x="34853" y="49266"/>
                  </a:lnTo>
                  <a:lnTo>
                    <a:pt x="35781" y="49266"/>
                  </a:lnTo>
                  <a:lnTo>
                    <a:pt x="35781" y="49036"/>
                  </a:lnTo>
                  <a:close/>
                  <a:moveTo>
                    <a:pt x="36716" y="49036"/>
                  </a:moveTo>
                  <a:lnTo>
                    <a:pt x="36716" y="49266"/>
                  </a:lnTo>
                  <a:lnTo>
                    <a:pt x="37644" y="49266"/>
                  </a:lnTo>
                  <a:lnTo>
                    <a:pt x="37644" y="49036"/>
                  </a:lnTo>
                  <a:close/>
                  <a:moveTo>
                    <a:pt x="38571" y="49036"/>
                  </a:moveTo>
                  <a:lnTo>
                    <a:pt x="38571" y="49266"/>
                  </a:lnTo>
                  <a:lnTo>
                    <a:pt x="39506" y="49266"/>
                  </a:lnTo>
                  <a:lnTo>
                    <a:pt x="39506" y="49036"/>
                  </a:lnTo>
                  <a:close/>
                  <a:moveTo>
                    <a:pt x="40434" y="49036"/>
                  </a:moveTo>
                  <a:lnTo>
                    <a:pt x="40434" y="49266"/>
                  </a:lnTo>
                  <a:lnTo>
                    <a:pt x="41362" y="49266"/>
                  </a:lnTo>
                  <a:lnTo>
                    <a:pt x="41362" y="49036"/>
                  </a:lnTo>
                  <a:close/>
                  <a:moveTo>
                    <a:pt x="42297" y="49036"/>
                  </a:moveTo>
                  <a:lnTo>
                    <a:pt x="42297" y="49266"/>
                  </a:lnTo>
                  <a:lnTo>
                    <a:pt x="43225" y="49266"/>
                  </a:lnTo>
                  <a:lnTo>
                    <a:pt x="43225" y="4903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7"/>
            <p:cNvSpPr/>
            <p:nvPr/>
          </p:nvSpPr>
          <p:spPr>
            <a:xfrm>
              <a:off x="1406350" y="1389950"/>
              <a:ext cx="5950" cy="11725"/>
            </a:xfrm>
            <a:custGeom>
              <a:avLst/>
              <a:gdLst/>
              <a:ahLst/>
              <a:cxnLst/>
              <a:rect l="l" t="t" r="r" b="b"/>
              <a:pathLst>
                <a:path w="238" h="469" extrusionOk="0">
                  <a:moveTo>
                    <a:pt x="0" y="1"/>
                  </a:moveTo>
                  <a:lnTo>
                    <a:pt x="0" y="468"/>
                  </a:lnTo>
                  <a:lnTo>
                    <a:pt x="238" y="468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7"/>
            <p:cNvSpPr/>
            <p:nvPr/>
          </p:nvSpPr>
          <p:spPr>
            <a:xfrm>
              <a:off x="2841525" y="3857075"/>
              <a:ext cx="5950" cy="24100"/>
            </a:xfrm>
            <a:custGeom>
              <a:avLst/>
              <a:gdLst/>
              <a:ahLst/>
              <a:cxnLst/>
              <a:rect l="l" t="t" r="r" b="b"/>
              <a:pathLst>
                <a:path w="238" h="964" extrusionOk="0">
                  <a:moveTo>
                    <a:pt x="0" y="0"/>
                  </a:moveTo>
                  <a:lnTo>
                    <a:pt x="0" y="963"/>
                  </a:lnTo>
                  <a:lnTo>
                    <a:pt x="237" y="963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7"/>
            <p:cNvSpPr/>
            <p:nvPr/>
          </p:nvSpPr>
          <p:spPr>
            <a:xfrm>
              <a:off x="2841525" y="381050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7"/>
            <p:cNvSpPr/>
            <p:nvPr/>
          </p:nvSpPr>
          <p:spPr>
            <a:xfrm>
              <a:off x="2836450" y="2740900"/>
              <a:ext cx="10325" cy="24075"/>
            </a:xfrm>
            <a:custGeom>
              <a:avLst/>
              <a:gdLst/>
              <a:ahLst/>
              <a:cxnLst/>
              <a:rect l="l" t="t" r="r" b="b"/>
              <a:pathLst>
                <a:path w="413" h="963" extrusionOk="0">
                  <a:moveTo>
                    <a:pt x="238" y="0"/>
                  </a:moveTo>
                  <a:lnTo>
                    <a:pt x="1" y="56"/>
                  </a:lnTo>
                  <a:cubicBezTo>
                    <a:pt x="91" y="349"/>
                    <a:pt x="147" y="642"/>
                    <a:pt x="175" y="963"/>
                  </a:cubicBezTo>
                  <a:lnTo>
                    <a:pt x="412" y="928"/>
                  </a:lnTo>
                  <a:cubicBezTo>
                    <a:pt x="350" y="614"/>
                    <a:pt x="322" y="293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7"/>
            <p:cNvSpPr/>
            <p:nvPr/>
          </p:nvSpPr>
          <p:spPr>
            <a:xfrm>
              <a:off x="2841525" y="37175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7"/>
            <p:cNvSpPr/>
            <p:nvPr/>
          </p:nvSpPr>
          <p:spPr>
            <a:xfrm>
              <a:off x="2841525" y="362460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7"/>
            <p:cNvSpPr/>
            <p:nvPr/>
          </p:nvSpPr>
          <p:spPr>
            <a:xfrm>
              <a:off x="2841525" y="357802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7"/>
            <p:cNvSpPr/>
            <p:nvPr/>
          </p:nvSpPr>
          <p:spPr>
            <a:xfrm>
              <a:off x="2841525" y="3764125"/>
              <a:ext cx="5950" cy="23200"/>
            </a:xfrm>
            <a:custGeom>
              <a:avLst/>
              <a:gdLst/>
              <a:ahLst/>
              <a:cxnLst/>
              <a:rect l="l" t="t" r="r" b="b"/>
              <a:pathLst>
                <a:path w="238" h="928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7"/>
            <p:cNvSpPr/>
            <p:nvPr/>
          </p:nvSpPr>
          <p:spPr>
            <a:xfrm>
              <a:off x="2817625" y="2697975"/>
              <a:ext cx="16775" cy="23400"/>
            </a:xfrm>
            <a:custGeom>
              <a:avLst/>
              <a:gdLst/>
              <a:ahLst/>
              <a:cxnLst/>
              <a:rect l="l" t="t" r="r" b="b"/>
              <a:pathLst>
                <a:path w="671" h="936" extrusionOk="0">
                  <a:moveTo>
                    <a:pt x="203" y="1"/>
                  </a:moveTo>
                  <a:lnTo>
                    <a:pt x="0" y="147"/>
                  </a:lnTo>
                  <a:cubicBezTo>
                    <a:pt x="175" y="378"/>
                    <a:pt x="349" y="643"/>
                    <a:pt x="468" y="936"/>
                  </a:cubicBezTo>
                  <a:lnTo>
                    <a:pt x="670" y="845"/>
                  </a:lnTo>
                  <a:cubicBezTo>
                    <a:pt x="551" y="552"/>
                    <a:pt x="377" y="266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7"/>
            <p:cNvSpPr/>
            <p:nvPr/>
          </p:nvSpPr>
          <p:spPr>
            <a:xfrm>
              <a:off x="2841525" y="3670975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7"/>
            <p:cNvSpPr/>
            <p:nvPr/>
          </p:nvSpPr>
          <p:spPr>
            <a:xfrm>
              <a:off x="2510150" y="26493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0" y="1"/>
                  </a:moveTo>
                  <a:lnTo>
                    <a:pt x="0" y="231"/>
                  </a:lnTo>
                  <a:lnTo>
                    <a:pt x="935" y="231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7"/>
            <p:cNvSpPr/>
            <p:nvPr/>
          </p:nvSpPr>
          <p:spPr>
            <a:xfrm>
              <a:off x="2556725" y="2649325"/>
              <a:ext cx="22500" cy="5775"/>
            </a:xfrm>
            <a:custGeom>
              <a:avLst/>
              <a:gdLst/>
              <a:ahLst/>
              <a:cxnLst/>
              <a:rect l="l" t="t" r="r" b="b"/>
              <a:pathLst>
                <a:path w="900" h="231" extrusionOk="0">
                  <a:moveTo>
                    <a:pt x="0" y="1"/>
                  </a:moveTo>
                  <a:lnTo>
                    <a:pt x="0" y="231"/>
                  </a:lnTo>
                  <a:lnTo>
                    <a:pt x="900" y="23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7"/>
            <p:cNvSpPr/>
            <p:nvPr/>
          </p:nvSpPr>
          <p:spPr>
            <a:xfrm>
              <a:off x="2648975" y="26493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0" y="1"/>
                  </a:moveTo>
                  <a:lnTo>
                    <a:pt x="0" y="231"/>
                  </a:lnTo>
                  <a:lnTo>
                    <a:pt x="935" y="231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7"/>
            <p:cNvSpPr/>
            <p:nvPr/>
          </p:nvSpPr>
          <p:spPr>
            <a:xfrm>
              <a:off x="2602575" y="26493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1" y="1"/>
                  </a:moveTo>
                  <a:lnTo>
                    <a:pt x="1" y="231"/>
                  </a:lnTo>
                  <a:lnTo>
                    <a:pt x="929" y="231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7"/>
            <p:cNvSpPr/>
            <p:nvPr/>
          </p:nvSpPr>
          <p:spPr>
            <a:xfrm>
              <a:off x="2695550" y="2648625"/>
              <a:ext cx="23200" cy="6475"/>
            </a:xfrm>
            <a:custGeom>
              <a:avLst/>
              <a:gdLst/>
              <a:ahLst/>
              <a:cxnLst/>
              <a:rect l="l" t="t" r="r" b="b"/>
              <a:pathLst>
                <a:path w="928" h="259" extrusionOk="0">
                  <a:moveTo>
                    <a:pt x="753" y="1"/>
                  </a:moveTo>
                  <a:cubicBezTo>
                    <a:pt x="670" y="1"/>
                    <a:pt x="607" y="29"/>
                    <a:pt x="607" y="29"/>
                  </a:cubicBezTo>
                  <a:lnTo>
                    <a:pt x="0" y="29"/>
                  </a:lnTo>
                  <a:lnTo>
                    <a:pt x="0" y="259"/>
                  </a:lnTo>
                  <a:lnTo>
                    <a:pt x="607" y="259"/>
                  </a:lnTo>
                  <a:cubicBezTo>
                    <a:pt x="607" y="259"/>
                    <a:pt x="670" y="231"/>
                    <a:pt x="753" y="231"/>
                  </a:cubicBezTo>
                  <a:cubicBezTo>
                    <a:pt x="816" y="231"/>
                    <a:pt x="872" y="231"/>
                    <a:pt x="928" y="259"/>
                  </a:cubicBezTo>
                  <a:lnTo>
                    <a:pt x="928" y="29"/>
                  </a:lnTo>
                  <a:cubicBezTo>
                    <a:pt x="872" y="1"/>
                    <a:pt x="816" y="1"/>
                    <a:pt x="7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7"/>
            <p:cNvSpPr/>
            <p:nvPr/>
          </p:nvSpPr>
          <p:spPr>
            <a:xfrm>
              <a:off x="2741225" y="2651600"/>
              <a:ext cx="24100" cy="11525"/>
            </a:xfrm>
            <a:custGeom>
              <a:avLst/>
              <a:gdLst/>
              <a:ahLst/>
              <a:cxnLst/>
              <a:rect l="l" t="t" r="r" b="b"/>
              <a:pathLst>
                <a:path w="964" h="461" extrusionOk="0">
                  <a:moveTo>
                    <a:pt x="64" y="0"/>
                  </a:moveTo>
                  <a:lnTo>
                    <a:pt x="1" y="231"/>
                  </a:lnTo>
                  <a:cubicBezTo>
                    <a:pt x="322" y="286"/>
                    <a:pt x="615" y="349"/>
                    <a:pt x="908" y="461"/>
                  </a:cubicBezTo>
                  <a:lnTo>
                    <a:pt x="964" y="231"/>
                  </a:lnTo>
                  <a:cubicBezTo>
                    <a:pt x="671" y="140"/>
                    <a:pt x="384" y="56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7"/>
            <p:cNvSpPr/>
            <p:nvPr/>
          </p:nvSpPr>
          <p:spPr>
            <a:xfrm>
              <a:off x="2784125" y="2667475"/>
              <a:ext cx="22525" cy="17450"/>
            </a:xfrm>
            <a:custGeom>
              <a:avLst/>
              <a:gdLst/>
              <a:ahLst/>
              <a:cxnLst/>
              <a:rect l="l" t="t" r="r" b="b"/>
              <a:pathLst>
                <a:path w="901" h="698" extrusionOk="0">
                  <a:moveTo>
                    <a:pt x="120" y="0"/>
                  </a:moveTo>
                  <a:lnTo>
                    <a:pt x="1" y="202"/>
                  </a:lnTo>
                  <a:cubicBezTo>
                    <a:pt x="266" y="349"/>
                    <a:pt x="524" y="523"/>
                    <a:pt x="726" y="698"/>
                  </a:cubicBezTo>
                  <a:lnTo>
                    <a:pt x="901" y="523"/>
                  </a:lnTo>
                  <a:cubicBezTo>
                    <a:pt x="671" y="321"/>
                    <a:pt x="413" y="147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7"/>
            <p:cNvSpPr/>
            <p:nvPr/>
          </p:nvSpPr>
          <p:spPr>
            <a:xfrm>
              <a:off x="2841525" y="292767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7"/>
            <p:cNvSpPr/>
            <p:nvPr/>
          </p:nvSpPr>
          <p:spPr>
            <a:xfrm>
              <a:off x="2841525" y="29742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7"/>
            <p:cNvSpPr/>
            <p:nvPr/>
          </p:nvSpPr>
          <p:spPr>
            <a:xfrm>
              <a:off x="2841525" y="3020625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7"/>
            <p:cNvSpPr/>
            <p:nvPr/>
          </p:nvSpPr>
          <p:spPr>
            <a:xfrm>
              <a:off x="2841525" y="3113775"/>
              <a:ext cx="5950" cy="23200"/>
            </a:xfrm>
            <a:custGeom>
              <a:avLst/>
              <a:gdLst/>
              <a:ahLst/>
              <a:cxnLst/>
              <a:rect l="l" t="t" r="r" b="b"/>
              <a:pathLst>
                <a:path w="238" h="928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7"/>
            <p:cNvSpPr/>
            <p:nvPr/>
          </p:nvSpPr>
          <p:spPr>
            <a:xfrm>
              <a:off x="2841525" y="306720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7"/>
            <p:cNvSpPr/>
            <p:nvPr/>
          </p:nvSpPr>
          <p:spPr>
            <a:xfrm>
              <a:off x="2841525" y="27881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7"/>
            <p:cNvSpPr/>
            <p:nvPr/>
          </p:nvSpPr>
          <p:spPr>
            <a:xfrm>
              <a:off x="2841525" y="283472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7"/>
            <p:cNvSpPr/>
            <p:nvPr/>
          </p:nvSpPr>
          <p:spPr>
            <a:xfrm>
              <a:off x="2841525" y="353145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7"/>
            <p:cNvSpPr/>
            <p:nvPr/>
          </p:nvSpPr>
          <p:spPr>
            <a:xfrm>
              <a:off x="2841525" y="288110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7"/>
            <p:cNvSpPr/>
            <p:nvPr/>
          </p:nvSpPr>
          <p:spPr>
            <a:xfrm>
              <a:off x="2841525" y="33462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7"/>
            <p:cNvSpPr/>
            <p:nvPr/>
          </p:nvSpPr>
          <p:spPr>
            <a:xfrm>
              <a:off x="2841525" y="339280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9"/>
                  </a:lnTo>
                  <a:lnTo>
                    <a:pt x="237" y="929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7"/>
            <p:cNvSpPr/>
            <p:nvPr/>
          </p:nvSpPr>
          <p:spPr>
            <a:xfrm>
              <a:off x="2841525" y="343920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5"/>
                  </a:lnTo>
                  <a:lnTo>
                    <a:pt x="237" y="935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7"/>
            <p:cNvSpPr/>
            <p:nvPr/>
          </p:nvSpPr>
          <p:spPr>
            <a:xfrm>
              <a:off x="2841525" y="316015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7"/>
            <p:cNvSpPr/>
            <p:nvPr/>
          </p:nvSpPr>
          <p:spPr>
            <a:xfrm>
              <a:off x="2841525" y="348507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7"/>
            <p:cNvSpPr/>
            <p:nvPr/>
          </p:nvSpPr>
          <p:spPr>
            <a:xfrm>
              <a:off x="2841525" y="320672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7"/>
            <p:cNvSpPr/>
            <p:nvPr/>
          </p:nvSpPr>
          <p:spPr>
            <a:xfrm>
              <a:off x="2841525" y="3253300"/>
              <a:ext cx="5950" cy="23200"/>
            </a:xfrm>
            <a:custGeom>
              <a:avLst/>
              <a:gdLst/>
              <a:ahLst/>
              <a:cxnLst/>
              <a:rect l="l" t="t" r="r" b="b"/>
              <a:pathLst>
                <a:path w="238" h="928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7"/>
            <p:cNvSpPr/>
            <p:nvPr/>
          </p:nvSpPr>
          <p:spPr>
            <a:xfrm>
              <a:off x="2841525" y="3299675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5"/>
                  </a:lnTo>
                  <a:lnTo>
                    <a:pt x="237" y="935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7"/>
            <p:cNvSpPr/>
            <p:nvPr/>
          </p:nvSpPr>
          <p:spPr>
            <a:xfrm>
              <a:off x="2841525" y="3902075"/>
              <a:ext cx="5950" cy="11700"/>
            </a:xfrm>
            <a:custGeom>
              <a:avLst/>
              <a:gdLst/>
              <a:ahLst/>
              <a:cxnLst/>
              <a:rect l="l" t="t" r="r" b="b"/>
              <a:pathLst>
                <a:path w="238" h="468" extrusionOk="0">
                  <a:moveTo>
                    <a:pt x="0" y="0"/>
                  </a:moveTo>
                  <a:lnTo>
                    <a:pt x="0" y="468"/>
                  </a:lnTo>
                  <a:lnTo>
                    <a:pt x="237" y="46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" name="Google Shape;1019;p17"/>
          <p:cNvGrpSpPr/>
          <p:nvPr/>
        </p:nvGrpSpPr>
        <p:grpSpPr>
          <a:xfrm>
            <a:off x="8028814" y="3951370"/>
            <a:ext cx="374657" cy="463150"/>
            <a:chOff x="8243489" y="4050570"/>
            <a:chExt cx="374657" cy="463150"/>
          </a:xfrm>
        </p:grpSpPr>
        <p:sp>
          <p:nvSpPr>
            <p:cNvPr id="1020" name="Google Shape;1020;p17"/>
            <p:cNvSpPr/>
            <p:nvPr/>
          </p:nvSpPr>
          <p:spPr>
            <a:xfrm>
              <a:off x="8243489" y="4051225"/>
              <a:ext cx="374657" cy="461828"/>
            </a:xfrm>
            <a:custGeom>
              <a:avLst/>
              <a:gdLst/>
              <a:ahLst/>
              <a:cxnLst/>
              <a:rect l="l" t="t" r="r" b="b"/>
              <a:pathLst>
                <a:path w="107815" h="132900" extrusionOk="0">
                  <a:moveTo>
                    <a:pt x="53908" y="30499"/>
                  </a:moveTo>
                  <a:cubicBezTo>
                    <a:pt x="65243" y="30499"/>
                    <a:pt x="74444" y="39725"/>
                    <a:pt x="74444" y="51162"/>
                  </a:cubicBezTo>
                  <a:cubicBezTo>
                    <a:pt x="74444" y="62472"/>
                    <a:pt x="65243" y="71698"/>
                    <a:pt x="53908" y="71698"/>
                  </a:cubicBezTo>
                  <a:cubicBezTo>
                    <a:pt x="42572" y="71698"/>
                    <a:pt x="33372" y="62472"/>
                    <a:pt x="33372" y="51162"/>
                  </a:cubicBezTo>
                  <a:cubicBezTo>
                    <a:pt x="33372" y="39725"/>
                    <a:pt x="42572" y="30499"/>
                    <a:pt x="53908" y="30499"/>
                  </a:cubicBezTo>
                  <a:close/>
                  <a:moveTo>
                    <a:pt x="53908" y="0"/>
                  </a:moveTo>
                  <a:cubicBezTo>
                    <a:pt x="24146" y="0"/>
                    <a:pt x="1" y="24145"/>
                    <a:pt x="1" y="53907"/>
                  </a:cubicBezTo>
                  <a:cubicBezTo>
                    <a:pt x="1" y="72867"/>
                    <a:pt x="9125" y="89489"/>
                    <a:pt x="19800" y="102629"/>
                  </a:cubicBezTo>
                  <a:cubicBezTo>
                    <a:pt x="35176" y="121462"/>
                    <a:pt x="53908" y="132899"/>
                    <a:pt x="53908" y="132899"/>
                  </a:cubicBezTo>
                  <a:cubicBezTo>
                    <a:pt x="53908" y="132899"/>
                    <a:pt x="107815" y="101460"/>
                    <a:pt x="107815" y="53907"/>
                  </a:cubicBezTo>
                  <a:cubicBezTo>
                    <a:pt x="107815" y="49993"/>
                    <a:pt x="107383" y="46282"/>
                    <a:pt x="106646" y="42571"/>
                  </a:cubicBezTo>
                  <a:cubicBezTo>
                    <a:pt x="101461" y="18223"/>
                    <a:pt x="79857" y="0"/>
                    <a:pt x="53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7"/>
            <p:cNvSpPr/>
            <p:nvPr/>
          </p:nvSpPr>
          <p:spPr>
            <a:xfrm>
              <a:off x="8244307" y="4050570"/>
              <a:ext cx="257600" cy="463150"/>
            </a:xfrm>
            <a:custGeom>
              <a:avLst/>
              <a:gdLst/>
              <a:ahLst/>
              <a:cxnLst/>
              <a:rect l="l" t="t" r="r" b="b"/>
              <a:pathLst>
                <a:path w="10304" h="18526" extrusionOk="0">
                  <a:moveTo>
                    <a:pt x="10304" y="569"/>
                  </a:moveTo>
                  <a:cubicBezTo>
                    <a:pt x="10352" y="391"/>
                    <a:pt x="7780" y="-157"/>
                    <a:pt x="6521" y="43"/>
                  </a:cubicBezTo>
                  <a:cubicBezTo>
                    <a:pt x="5262" y="243"/>
                    <a:pt x="3802" y="856"/>
                    <a:pt x="2749" y="1767"/>
                  </a:cubicBezTo>
                  <a:cubicBezTo>
                    <a:pt x="1697" y="2678"/>
                    <a:pt x="575" y="4056"/>
                    <a:pt x="206" y="5509"/>
                  </a:cubicBezTo>
                  <a:cubicBezTo>
                    <a:pt x="-163" y="6962"/>
                    <a:pt x="-24" y="8869"/>
                    <a:pt x="533" y="10485"/>
                  </a:cubicBezTo>
                  <a:cubicBezTo>
                    <a:pt x="1090" y="12102"/>
                    <a:pt x="2383" y="13868"/>
                    <a:pt x="3548" y="15208"/>
                  </a:cubicBezTo>
                  <a:cubicBezTo>
                    <a:pt x="4713" y="16548"/>
                    <a:pt x="7296" y="18466"/>
                    <a:pt x="7523" y="18525"/>
                  </a:cubicBezTo>
                  <a:cubicBezTo>
                    <a:pt x="7750" y="18584"/>
                    <a:pt x="5678" y="16542"/>
                    <a:pt x="4908" y="15561"/>
                  </a:cubicBezTo>
                  <a:cubicBezTo>
                    <a:pt x="4138" y="14580"/>
                    <a:pt x="3455" y="13897"/>
                    <a:pt x="2903" y="12640"/>
                  </a:cubicBezTo>
                  <a:cubicBezTo>
                    <a:pt x="2351" y="11383"/>
                    <a:pt x="1592" y="9536"/>
                    <a:pt x="1595" y="8020"/>
                  </a:cubicBezTo>
                  <a:cubicBezTo>
                    <a:pt x="1598" y="6504"/>
                    <a:pt x="2149" y="4697"/>
                    <a:pt x="2922" y="3546"/>
                  </a:cubicBezTo>
                  <a:cubicBezTo>
                    <a:pt x="3696" y="2395"/>
                    <a:pt x="5006" y="1609"/>
                    <a:pt x="6236" y="1113"/>
                  </a:cubicBezTo>
                  <a:cubicBezTo>
                    <a:pt x="7466" y="617"/>
                    <a:pt x="10257" y="747"/>
                    <a:pt x="10304" y="569"/>
                  </a:cubicBezTo>
                  <a:close/>
                </a:path>
              </a:pathLst>
            </a:custGeom>
            <a:solidFill>
              <a:srgbClr val="8162A7">
                <a:alpha val="45910"/>
              </a:srgbClr>
            </a:solidFill>
            <a:ln>
              <a:noFill/>
            </a:ln>
          </p:spPr>
        </p:sp>
      </p:grpSp>
      <p:grpSp>
        <p:nvGrpSpPr>
          <p:cNvPr id="1022" name="Google Shape;1022;p17"/>
          <p:cNvGrpSpPr/>
          <p:nvPr/>
        </p:nvGrpSpPr>
        <p:grpSpPr>
          <a:xfrm>
            <a:off x="618008" y="4513090"/>
            <a:ext cx="711583" cy="630414"/>
            <a:chOff x="460371" y="2406765"/>
            <a:chExt cx="711583" cy="630414"/>
          </a:xfrm>
        </p:grpSpPr>
        <p:grpSp>
          <p:nvGrpSpPr>
            <p:cNvPr id="1023" name="Google Shape;1023;p17"/>
            <p:cNvGrpSpPr/>
            <p:nvPr/>
          </p:nvGrpSpPr>
          <p:grpSpPr>
            <a:xfrm>
              <a:off x="666102" y="2406765"/>
              <a:ext cx="505852" cy="630414"/>
              <a:chOff x="666102" y="2406765"/>
              <a:chExt cx="505852" cy="630414"/>
            </a:xfrm>
          </p:grpSpPr>
          <p:grpSp>
            <p:nvGrpSpPr>
              <p:cNvPr id="1024" name="Google Shape;1024;p17"/>
              <p:cNvGrpSpPr/>
              <p:nvPr/>
            </p:nvGrpSpPr>
            <p:grpSpPr>
              <a:xfrm>
                <a:off x="1005172" y="2632603"/>
                <a:ext cx="166782" cy="404575"/>
                <a:chOff x="3816313" y="1611982"/>
                <a:chExt cx="1212958" cy="2940225"/>
              </a:xfrm>
            </p:grpSpPr>
            <p:sp>
              <p:nvSpPr>
                <p:cNvPr id="1025" name="Google Shape;1025;p17"/>
                <p:cNvSpPr/>
                <p:nvPr/>
              </p:nvSpPr>
              <p:spPr>
                <a:xfrm>
                  <a:off x="3816313" y="1613408"/>
                  <a:ext cx="1212958" cy="194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2" h="6836" extrusionOk="0">
                      <a:moveTo>
                        <a:pt x="3422" y="1"/>
                      </a:moveTo>
                      <a:cubicBezTo>
                        <a:pt x="1540" y="1"/>
                        <a:pt x="14" y="1519"/>
                        <a:pt x="1" y="3404"/>
                      </a:cubicBezTo>
                      <a:cubicBezTo>
                        <a:pt x="1" y="5299"/>
                        <a:pt x="1524" y="6836"/>
                        <a:pt x="3420" y="6836"/>
                      </a:cubicBezTo>
                      <a:cubicBezTo>
                        <a:pt x="3430" y="6836"/>
                        <a:pt x="3440" y="6836"/>
                        <a:pt x="3450" y="6836"/>
                      </a:cubicBezTo>
                      <a:cubicBezTo>
                        <a:pt x="5316" y="6836"/>
                        <a:pt x="6836" y="5315"/>
                        <a:pt x="6852" y="3433"/>
                      </a:cubicBezTo>
                      <a:cubicBezTo>
                        <a:pt x="6852" y="1540"/>
                        <a:pt x="5326" y="1"/>
                        <a:pt x="3446" y="1"/>
                      </a:cubicBezTo>
                      <a:cubicBezTo>
                        <a:pt x="3438" y="1"/>
                        <a:pt x="3430" y="1"/>
                        <a:pt x="342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17"/>
                <p:cNvSpPr/>
                <p:nvPr/>
              </p:nvSpPr>
              <p:spPr>
                <a:xfrm>
                  <a:off x="4199464" y="2602232"/>
                  <a:ext cx="351972" cy="194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9712" extrusionOk="0">
                      <a:moveTo>
                        <a:pt x="1187" y="1"/>
                      </a:moveTo>
                      <a:lnTo>
                        <a:pt x="929" y="3420"/>
                      </a:lnTo>
                      <a:lnTo>
                        <a:pt x="14" y="2262"/>
                      </a:lnTo>
                      <a:lnTo>
                        <a:pt x="1" y="2276"/>
                      </a:lnTo>
                      <a:lnTo>
                        <a:pt x="900" y="3815"/>
                      </a:lnTo>
                      <a:lnTo>
                        <a:pt x="736" y="9712"/>
                      </a:lnTo>
                      <a:lnTo>
                        <a:pt x="1635" y="9712"/>
                      </a:lnTo>
                      <a:lnTo>
                        <a:pt x="1364" y="1854"/>
                      </a:lnTo>
                      <a:lnTo>
                        <a:pt x="2044" y="1020"/>
                      </a:lnTo>
                      <a:lnTo>
                        <a:pt x="2031" y="1007"/>
                      </a:lnTo>
                      <a:lnTo>
                        <a:pt x="1351" y="1648"/>
                      </a:lnTo>
                      <a:lnTo>
                        <a:pt x="1240" y="14"/>
                      </a:lnTo>
                      <a:lnTo>
                        <a:pt x="11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17"/>
                <p:cNvSpPr/>
                <p:nvPr/>
              </p:nvSpPr>
              <p:spPr>
                <a:xfrm>
                  <a:off x="4331976" y="1611982"/>
                  <a:ext cx="697292" cy="1951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" h="6841" extrusionOk="0">
                      <a:moveTo>
                        <a:pt x="383" y="1"/>
                      </a:moveTo>
                      <a:cubicBezTo>
                        <a:pt x="248" y="1"/>
                        <a:pt x="120" y="13"/>
                        <a:pt x="0" y="32"/>
                      </a:cubicBezTo>
                      <a:cubicBezTo>
                        <a:pt x="1651" y="290"/>
                        <a:pt x="2903" y="1722"/>
                        <a:pt x="2903" y="3438"/>
                      </a:cubicBezTo>
                      <a:cubicBezTo>
                        <a:pt x="2890" y="5141"/>
                        <a:pt x="1635" y="6556"/>
                        <a:pt x="0" y="6801"/>
                      </a:cubicBezTo>
                      <a:cubicBezTo>
                        <a:pt x="164" y="6828"/>
                        <a:pt x="327" y="6841"/>
                        <a:pt x="507" y="6841"/>
                      </a:cubicBezTo>
                      <a:cubicBezTo>
                        <a:pt x="517" y="6841"/>
                        <a:pt x="527" y="6841"/>
                        <a:pt x="537" y="6841"/>
                      </a:cubicBezTo>
                      <a:cubicBezTo>
                        <a:pt x="2403" y="6841"/>
                        <a:pt x="3923" y="5320"/>
                        <a:pt x="3939" y="3438"/>
                      </a:cubicBezTo>
                      <a:cubicBezTo>
                        <a:pt x="3939" y="1545"/>
                        <a:pt x="2413" y="6"/>
                        <a:pt x="533" y="6"/>
                      </a:cubicBezTo>
                      <a:cubicBezTo>
                        <a:pt x="482" y="2"/>
                        <a:pt x="432" y="1"/>
                        <a:pt x="383" y="1"/>
                      </a:cubicBezTo>
                      <a:close/>
                    </a:path>
                  </a:pathLst>
                </a:custGeom>
                <a:solidFill>
                  <a:srgbClr val="473A50">
                    <a:alpha val="434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28" name="Google Shape;1028;p17"/>
              <p:cNvGrpSpPr/>
              <p:nvPr/>
            </p:nvGrpSpPr>
            <p:grpSpPr>
              <a:xfrm>
                <a:off x="666102" y="2406765"/>
                <a:ext cx="259816" cy="630384"/>
                <a:chOff x="3816313" y="1611982"/>
                <a:chExt cx="1212958" cy="2940225"/>
              </a:xfrm>
            </p:grpSpPr>
            <p:sp>
              <p:nvSpPr>
                <p:cNvPr id="1029" name="Google Shape;1029;p17"/>
                <p:cNvSpPr/>
                <p:nvPr/>
              </p:nvSpPr>
              <p:spPr>
                <a:xfrm>
                  <a:off x="3816313" y="1613408"/>
                  <a:ext cx="1212958" cy="194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2" h="6836" extrusionOk="0">
                      <a:moveTo>
                        <a:pt x="3422" y="1"/>
                      </a:moveTo>
                      <a:cubicBezTo>
                        <a:pt x="1540" y="1"/>
                        <a:pt x="14" y="1519"/>
                        <a:pt x="1" y="3404"/>
                      </a:cubicBezTo>
                      <a:cubicBezTo>
                        <a:pt x="1" y="5299"/>
                        <a:pt x="1524" y="6836"/>
                        <a:pt x="3420" y="6836"/>
                      </a:cubicBezTo>
                      <a:cubicBezTo>
                        <a:pt x="3430" y="6836"/>
                        <a:pt x="3440" y="6836"/>
                        <a:pt x="3450" y="6836"/>
                      </a:cubicBezTo>
                      <a:cubicBezTo>
                        <a:pt x="5316" y="6836"/>
                        <a:pt x="6836" y="5315"/>
                        <a:pt x="6852" y="3433"/>
                      </a:cubicBezTo>
                      <a:cubicBezTo>
                        <a:pt x="6852" y="1540"/>
                        <a:pt x="5326" y="1"/>
                        <a:pt x="3446" y="1"/>
                      </a:cubicBezTo>
                      <a:cubicBezTo>
                        <a:pt x="3438" y="1"/>
                        <a:pt x="3430" y="1"/>
                        <a:pt x="342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17"/>
                <p:cNvSpPr/>
                <p:nvPr/>
              </p:nvSpPr>
              <p:spPr>
                <a:xfrm>
                  <a:off x="4199464" y="2602232"/>
                  <a:ext cx="351972" cy="194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9712" extrusionOk="0">
                      <a:moveTo>
                        <a:pt x="1187" y="1"/>
                      </a:moveTo>
                      <a:lnTo>
                        <a:pt x="929" y="3420"/>
                      </a:lnTo>
                      <a:lnTo>
                        <a:pt x="14" y="2262"/>
                      </a:lnTo>
                      <a:lnTo>
                        <a:pt x="1" y="2276"/>
                      </a:lnTo>
                      <a:lnTo>
                        <a:pt x="900" y="3815"/>
                      </a:lnTo>
                      <a:lnTo>
                        <a:pt x="736" y="9712"/>
                      </a:lnTo>
                      <a:lnTo>
                        <a:pt x="1635" y="9712"/>
                      </a:lnTo>
                      <a:lnTo>
                        <a:pt x="1364" y="1854"/>
                      </a:lnTo>
                      <a:lnTo>
                        <a:pt x="2044" y="1020"/>
                      </a:lnTo>
                      <a:lnTo>
                        <a:pt x="2031" y="1007"/>
                      </a:lnTo>
                      <a:lnTo>
                        <a:pt x="1351" y="1648"/>
                      </a:lnTo>
                      <a:lnTo>
                        <a:pt x="1240" y="14"/>
                      </a:lnTo>
                      <a:lnTo>
                        <a:pt x="11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17"/>
                <p:cNvSpPr/>
                <p:nvPr/>
              </p:nvSpPr>
              <p:spPr>
                <a:xfrm>
                  <a:off x="4331976" y="1611982"/>
                  <a:ext cx="697292" cy="1951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" h="6841" extrusionOk="0">
                      <a:moveTo>
                        <a:pt x="383" y="1"/>
                      </a:moveTo>
                      <a:cubicBezTo>
                        <a:pt x="248" y="1"/>
                        <a:pt x="120" y="13"/>
                        <a:pt x="0" y="32"/>
                      </a:cubicBezTo>
                      <a:cubicBezTo>
                        <a:pt x="1651" y="290"/>
                        <a:pt x="2903" y="1722"/>
                        <a:pt x="2903" y="3438"/>
                      </a:cubicBezTo>
                      <a:cubicBezTo>
                        <a:pt x="2890" y="5141"/>
                        <a:pt x="1635" y="6556"/>
                        <a:pt x="0" y="6801"/>
                      </a:cubicBezTo>
                      <a:cubicBezTo>
                        <a:pt x="164" y="6828"/>
                        <a:pt x="327" y="6841"/>
                        <a:pt x="507" y="6841"/>
                      </a:cubicBezTo>
                      <a:cubicBezTo>
                        <a:pt x="517" y="6841"/>
                        <a:pt x="527" y="6841"/>
                        <a:pt x="537" y="6841"/>
                      </a:cubicBezTo>
                      <a:cubicBezTo>
                        <a:pt x="2403" y="6841"/>
                        <a:pt x="3923" y="5320"/>
                        <a:pt x="3939" y="3438"/>
                      </a:cubicBezTo>
                      <a:cubicBezTo>
                        <a:pt x="3939" y="1545"/>
                        <a:pt x="2413" y="6"/>
                        <a:pt x="533" y="6"/>
                      </a:cubicBezTo>
                      <a:cubicBezTo>
                        <a:pt x="482" y="2"/>
                        <a:pt x="432" y="1"/>
                        <a:pt x="383" y="1"/>
                      </a:cubicBezTo>
                      <a:close/>
                    </a:path>
                  </a:pathLst>
                </a:custGeom>
                <a:solidFill>
                  <a:srgbClr val="473A50">
                    <a:alpha val="434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32" name="Google Shape;1032;p17"/>
            <p:cNvGrpSpPr/>
            <p:nvPr/>
          </p:nvGrpSpPr>
          <p:grpSpPr>
            <a:xfrm>
              <a:off x="460371" y="2728161"/>
              <a:ext cx="166791" cy="302717"/>
              <a:chOff x="3816307" y="2352225"/>
              <a:chExt cx="1213027" cy="2199981"/>
            </a:xfrm>
          </p:grpSpPr>
          <p:sp>
            <p:nvSpPr>
              <p:cNvPr id="1033" name="Google Shape;1033;p17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17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7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18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8" name="Google Shape;1038;p18"/>
          <p:cNvSpPr txBox="1">
            <a:spLocks noGrp="1"/>
          </p:cNvSpPr>
          <p:nvPr>
            <p:ph type="subTitle" idx="1"/>
          </p:nvPr>
        </p:nvSpPr>
        <p:spPr>
          <a:xfrm>
            <a:off x="720002" y="1467436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9" name="Google Shape;1039;p18"/>
          <p:cNvSpPr txBox="1">
            <a:spLocks noGrp="1"/>
          </p:cNvSpPr>
          <p:nvPr>
            <p:ph type="subTitle" idx="2"/>
          </p:nvPr>
        </p:nvSpPr>
        <p:spPr>
          <a:xfrm>
            <a:off x="3579000" y="1467436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0" name="Google Shape;1040;p18"/>
          <p:cNvSpPr txBox="1">
            <a:spLocks noGrp="1"/>
          </p:cNvSpPr>
          <p:nvPr>
            <p:ph type="subTitle" idx="3"/>
          </p:nvPr>
        </p:nvSpPr>
        <p:spPr>
          <a:xfrm>
            <a:off x="720002" y="3045325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1" name="Google Shape;1041;p18"/>
          <p:cNvSpPr txBox="1">
            <a:spLocks noGrp="1"/>
          </p:cNvSpPr>
          <p:nvPr>
            <p:ph type="subTitle" idx="4"/>
          </p:nvPr>
        </p:nvSpPr>
        <p:spPr>
          <a:xfrm>
            <a:off x="3579000" y="3045325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2" name="Google Shape;1042;p18"/>
          <p:cNvSpPr txBox="1">
            <a:spLocks noGrp="1"/>
          </p:cNvSpPr>
          <p:nvPr>
            <p:ph type="subTitle" idx="5"/>
          </p:nvPr>
        </p:nvSpPr>
        <p:spPr>
          <a:xfrm>
            <a:off x="6437998" y="1467436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3" name="Google Shape;1043;p18"/>
          <p:cNvSpPr txBox="1">
            <a:spLocks noGrp="1"/>
          </p:cNvSpPr>
          <p:nvPr>
            <p:ph type="subTitle" idx="6"/>
          </p:nvPr>
        </p:nvSpPr>
        <p:spPr>
          <a:xfrm>
            <a:off x="6437998" y="3045325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18"/>
          <p:cNvSpPr txBox="1">
            <a:spLocks noGrp="1"/>
          </p:cNvSpPr>
          <p:nvPr>
            <p:ph type="subTitle" idx="7"/>
          </p:nvPr>
        </p:nvSpPr>
        <p:spPr>
          <a:xfrm>
            <a:off x="723902" y="1183863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5" name="Google Shape;1045;p18"/>
          <p:cNvSpPr txBox="1">
            <a:spLocks noGrp="1"/>
          </p:cNvSpPr>
          <p:nvPr>
            <p:ph type="subTitle" idx="8"/>
          </p:nvPr>
        </p:nvSpPr>
        <p:spPr>
          <a:xfrm>
            <a:off x="3582900" y="1183863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6" name="Google Shape;1046;p18"/>
          <p:cNvSpPr txBox="1">
            <a:spLocks noGrp="1"/>
          </p:cNvSpPr>
          <p:nvPr>
            <p:ph type="subTitle" idx="9"/>
          </p:nvPr>
        </p:nvSpPr>
        <p:spPr>
          <a:xfrm>
            <a:off x="6441898" y="1183863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7" name="Google Shape;1047;p18"/>
          <p:cNvSpPr txBox="1">
            <a:spLocks noGrp="1"/>
          </p:cNvSpPr>
          <p:nvPr>
            <p:ph type="subTitle" idx="13"/>
          </p:nvPr>
        </p:nvSpPr>
        <p:spPr>
          <a:xfrm>
            <a:off x="723902" y="27585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8" name="Google Shape;1048;p18"/>
          <p:cNvSpPr txBox="1">
            <a:spLocks noGrp="1"/>
          </p:cNvSpPr>
          <p:nvPr>
            <p:ph type="subTitle" idx="14"/>
          </p:nvPr>
        </p:nvSpPr>
        <p:spPr>
          <a:xfrm>
            <a:off x="3582900" y="27585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9" name="Google Shape;1049;p18"/>
          <p:cNvSpPr txBox="1">
            <a:spLocks noGrp="1"/>
          </p:cNvSpPr>
          <p:nvPr>
            <p:ph type="subTitle" idx="15"/>
          </p:nvPr>
        </p:nvSpPr>
        <p:spPr>
          <a:xfrm>
            <a:off x="6441898" y="27585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0" name="Google Shape;1050;p18"/>
          <p:cNvSpPr/>
          <p:nvPr/>
        </p:nvSpPr>
        <p:spPr>
          <a:xfrm>
            <a:off x="7653349" y="4173425"/>
            <a:ext cx="2989500" cy="29895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1" name="Google Shape;1051;p18"/>
          <p:cNvGrpSpPr/>
          <p:nvPr/>
        </p:nvGrpSpPr>
        <p:grpSpPr>
          <a:xfrm flipH="1">
            <a:off x="-1191848" y="3286771"/>
            <a:ext cx="13848078" cy="1717216"/>
            <a:chOff x="3225200" y="1878300"/>
            <a:chExt cx="5251850" cy="651250"/>
          </a:xfrm>
        </p:grpSpPr>
        <p:sp>
          <p:nvSpPr>
            <p:cNvPr id="1052" name="Google Shape;1052;p18"/>
            <p:cNvSpPr/>
            <p:nvPr/>
          </p:nvSpPr>
          <p:spPr>
            <a:xfrm>
              <a:off x="3225200" y="1878300"/>
              <a:ext cx="5240150" cy="651250"/>
            </a:xfrm>
            <a:custGeom>
              <a:avLst/>
              <a:gdLst/>
              <a:ahLst/>
              <a:cxnLst/>
              <a:rect l="l" t="t" r="r" b="b"/>
              <a:pathLst>
                <a:path w="209606" h="26050" extrusionOk="0">
                  <a:moveTo>
                    <a:pt x="1" y="0"/>
                  </a:moveTo>
                  <a:lnTo>
                    <a:pt x="1" y="6104"/>
                  </a:lnTo>
                  <a:lnTo>
                    <a:pt x="55231" y="6104"/>
                  </a:lnTo>
                  <a:cubicBezTo>
                    <a:pt x="56305" y="6104"/>
                    <a:pt x="57177" y="6976"/>
                    <a:pt x="57177" y="8023"/>
                  </a:cubicBezTo>
                  <a:cubicBezTo>
                    <a:pt x="57177" y="9097"/>
                    <a:pt x="56305" y="9969"/>
                    <a:pt x="55231" y="9969"/>
                  </a:cubicBezTo>
                  <a:lnTo>
                    <a:pt x="36074" y="9969"/>
                  </a:lnTo>
                  <a:cubicBezTo>
                    <a:pt x="31714" y="9969"/>
                    <a:pt x="28170" y="13429"/>
                    <a:pt x="28052" y="17761"/>
                  </a:cubicBezTo>
                  <a:lnTo>
                    <a:pt x="28024" y="17761"/>
                  </a:lnTo>
                  <a:lnTo>
                    <a:pt x="28024" y="18026"/>
                  </a:lnTo>
                  <a:cubicBezTo>
                    <a:pt x="28024" y="22442"/>
                    <a:pt x="31630" y="26049"/>
                    <a:pt x="36074" y="26049"/>
                  </a:cubicBezTo>
                  <a:lnTo>
                    <a:pt x="209606" y="26049"/>
                  </a:lnTo>
                  <a:lnTo>
                    <a:pt x="209606" y="19945"/>
                  </a:lnTo>
                  <a:lnTo>
                    <a:pt x="36074" y="19945"/>
                  </a:lnTo>
                  <a:cubicBezTo>
                    <a:pt x="35091" y="19945"/>
                    <a:pt x="34274" y="19212"/>
                    <a:pt x="34156" y="18257"/>
                  </a:cubicBezTo>
                  <a:cubicBezTo>
                    <a:pt x="34156" y="18166"/>
                    <a:pt x="34128" y="18082"/>
                    <a:pt x="34128" y="17992"/>
                  </a:cubicBezTo>
                  <a:cubicBezTo>
                    <a:pt x="34128" y="16945"/>
                    <a:pt x="35000" y="16073"/>
                    <a:pt x="36074" y="16073"/>
                  </a:cubicBezTo>
                  <a:lnTo>
                    <a:pt x="55231" y="16073"/>
                  </a:lnTo>
                  <a:cubicBezTo>
                    <a:pt x="59682" y="16073"/>
                    <a:pt x="63281" y="12473"/>
                    <a:pt x="63281" y="8023"/>
                  </a:cubicBezTo>
                  <a:cubicBezTo>
                    <a:pt x="63281" y="3607"/>
                    <a:pt x="59682" y="0"/>
                    <a:pt x="55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8"/>
            <p:cNvSpPr/>
            <p:nvPr/>
          </p:nvSpPr>
          <p:spPr>
            <a:xfrm>
              <a:off x="3468675" y="1951725"/>
              <a:ext cx="24100" cy="5775"/>
            </a:xfrm>
            <a:custGeom>
              <a:avLst/>
              <a:gdLst/>
              <a:ahLst/>
              <a:cxnLst/>
              <a:rect l="l" t="t" r="r" b="b"/>
              <a:pathLst>
                <a:path w="964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63" y="23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8"/>
            <p:cNvSpPr/>
            <p:nvPr/>
          </p:nvSpPr>
          <p:spPr>
            <a:xfrm>
              <a:off x="3422275" y="19517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28" y="23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8"/>
            <p:cNvSpPr/>
            <p:nvPr/>
          </p:nvSpPr>
          <p:spPr>
            <a:xfrm>
              <a:off x="3515925" y="19517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29" y="230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8"/>
            <p:cNvSpPr/>
            <p:nvPr/>
          </p:nvSpPr>
          <p:spPr>
            <a:xfrm>
              <a:off x="3375025" y="1951725"/>
              <a:ext cx="23900" cy="5775"/>
            </a:xfrm>
            <a:custGeom>
              <a:avLst/>
              <a:gdLst/>
              <a:ahLst/>
              <a:cxnLst/>
              <a:rect l="l" t="t" r="r" b="b"/>
              <a:pathLst>
                <a:path w="956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56" y="230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8"/>
            <p:cNvSpPr/>
            <p:nvPr/>
          </p:nvSpPr>
          <p:spPr>
            <a:xfrm>
              <a:off x="3845900" y="19517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29" y="230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8"/>
            <p:cNvSpPr/>
            <p:nvPr/>
          </p:nvSpPr>
          <p:spPr>
            <a:xfrm>
              <a:off x="3798650" y="19517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28" y="23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8"/>
            <p:cNvSpPr/>
            <p:nvPr/>
          </p:nvSpPr>
          <p:spPr>
            <a:xfrm>
              <a:off x="3939550" y="19517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36" y="230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8"/>
            <p:cNvSpPr/>
            <p:nvPr/>
          </p:nvSpPr>
          <p:spPr>
            <a:xfrm>
              <a:off x="3892300" y="1951725"/>
              <a:ext cx="24100" cy="5775"/>
            </a:xfrm>
            <a:custGeom>
              <a:avLst/>
              <a:gdLst/>
              <a:ahLst/>
              <a:cxnLst/>
              <a:rect l="l" t="t" r="r" b="b"/>
              <a:pathLst>
                <a:path w="964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63" y="23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8"/>
            <p:cNvSpPr/>
            <p:nvPr/>
          </p:nvSpPr>
          <p:spPr>
            <a:xfrm>
              <a:off x="3752075" y="19517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35" y="230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8"/>
            <p:cNvSpPr/>
            <p:nvPr/>
          </p:nvSpPr>
          <p:spPr>
            <a:xfrm>
              <a:off x="3704825" y="1951725"/>
              <a:ext cx="23375" cy="5775"/>
            </a:xfrm>
            <a:custGeom>
              <a:avLst/>
              <a:gdLst/>
              <a:ahLst/>
              <a:cxnLst/>
              <a:rect l="l" t="t" r="r" b="b"/>
              <a:pathLst>
                <a:path w="935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35" y="230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8"/>
            <p:cNvSpPr/>
            <p:nvPr/>
          </p:nvSpPr>
          <p:spPr>
            <a:xfrm>
              <a:off x="3657725" y="1951725"/>
              <a:ext cx="23925" cy="5775"/>
            </a:xfrm>
            <a:custGeom>
              <a:avLst/>
              <a:gdLst/>
              <a:ahLst/>
              <a:cxnLst/>
              <a:rect l="l" t="t" r="r" b="b"/>
              <a:pathLst>
                <a:path w="957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56" y="230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8"/>
            <p:cNvSpPr/>
            <p:nvPr/>
          </p:nvSpPr>
          <p:spPr>
            <a:xfrm>
              <a:off x="3563200" y="1951725"/>
              <a:ext cx="24775" cy="5775"/>
            </a:xfrm>
            <a:custGeom>
              <a:avLst/>
              <a:gdLst/>
              <a:ahLst/>
              <a:cxnLst/>
              <a:rect l="l" t="t" r="r" b="b"/>
              <a:pathLst>
                <a:path w="991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91" y="230"/>
                  </a:lnTo>
                  <a:lnTo>
                    <a:pt x="9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8"/>
            <p:cNvSpPr/>
            <p:nvPr/>
          </p:nvSpPr>
          <p:spPr>
            <a:xfrm>
              <a:off x="3611150" y="19517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29" y="230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8"/>
            <p:cNvSpPr/>
            <p:nvPr/>
          </p:nvSpPr>
          <p:spPr>
            <a:xfrm>
              <a:off x="4715650" y="2028100"/>
              <a:ext cx="13100" cy="23925"/>
            </a:xfrm>
            <a:custGeom>
              <a:avLst/>
              <a:gdLst/>
              <a:ahLst/>
              <a:cxnLst/>
              <a:rect l="l" t="t" r="r" b="b"/>
              <a:pathLst>
                <a:path w="524" h="957" extrusionOk="0">
                  <a:moveTo>
                    <a:pt x="238" y="1"/>
                  </a:moveTo>
                  <a:lnTo>
                    <a:pt x="1" y="84"/>
                  </a:lnTo>
                  <a:cubicBezTo>
                    <a:pt x="147" y="349"/>
                    <a:pt x="238" y="635"/>
                    <a:pt x="294" y="956"/>
                  </a:cubicBezTo>
                  <a:lnTo>
                    <a:pt x="524" y="901"/>
                  </a:lnTo>
                  <a:cubicBezTo>
                    <a:pt x="468" y="580"/>
                    <a:pt x="350" y="287"/>
                    <a:pt x="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8"/>
            <p:cNvSpPr/>
            <p:nvPr/>
          </p:nvSpPr>
          <p:spPr>
            <a:xfrm>
              <a:off x="4419875" y="1951725"/>
              <a:ext cx="24075" cy="5775"/>
            </a:xfrm>
            <a:custGeom>
              <a:avLst/>
              <a:gdLst/>
              <a:ahLst/>
              <a:cxnLst/>
              <a:rect l="l" t="t" r="r" b="b"/>
              <a:pathLst>
                <a:path w="963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63" y="23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8"/>
            <p:cNvSpPr/>
            <p:nvPr/>
          </p:nvSpPr>
          <p:spPr>
            <a:xfrm>
              <a:off x="4373475" y="19517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28" y="23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8"/>
            <p:cNvSpPr/>
            <p:nvPr/>
          </p:nvSpPr>
          <p:spPr>
            <a:xfrm>
              <a:off x="4514400" y="19517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28" y="23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8"/>
            <p:cNvSpPr/>
            <p:nvPr/>
          </p:nvSpPr>
          <p:spPr>
            <a:xfrm>
              <a:off x="4652525" y="1961825"/>
              <a:ext cx="23225" cy="16075"/>
            </a:xfrm>
            <a:custGeom>
              <a:avLst/>
              <a:gdLst/>
              <a:ahLst/>
              <a:cxnLst/>
              <a:rect l="l" t="t" r="r" b="b"/>
              <a:pathLst>
                <a:path w="929" h="643" extrusionOk="0">
                  <a:moveTo>
                    <a:pt x="84" y="1"/>
                  </a:moveTo>
                  <a:lnTo>
                    <a:pt x="0" y="210"/>
                  </a:lnTo>
                  <a:cubicBezTo>
                    <a:pt x="259" y="322"/>
                    <a:pt x="552" y="468"/>
                    <a:pt x="810" y="642"/>
                  </a:cubicBezTo>
                  <a:lnTo>
                    <a:pt x="928" y="468"/>
                  </a:lnTo>
                  <a:cubicBezTo>
                    <a:pt x="670" y="266"/>
                    <a:pt x="377" y="119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8"/>
            <p:cNvSpPr/>
            <p:nvPr/>
          </p:nvSpPr>
          <p:spPr>
            <a:xfrm>
              <a:off x="4560950" y="19517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29" y="230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8"/>
            <p:cNvSpPr/>
            <p:nvPr/>
          </p:nvSpPr>
          <p:spPr>
            <a:xfrm>
              <a:off x="4690200" y="1988000"/>
              <a:ext cx="19725" cy="21825"/>
            </a:xfrm>
            <a:custGeom>
              <a:avLst/>
              <a:gdLst/>
              <a:ahLst/>
              <a:cxnLst/>
              <a:rect l="l" t="t" r="r" b="b"/>
              <a:pathLst>
                <a:path w="789" h="873" extrusionOk="0">
                  <a:moveTo>
                    <a:pt x="175" y="0"/>
                  </a:moveTo>
                  <a:lnTo>
                    <a:pt x="0" y="175"/>
                  </a:lnTo>
                  <a:cubicBezTo>
                    <a:pt x="210" y="412"/>
                    <a:pt x="412" y="642"/>
                    <a:pt x="586" y="872"/>
                  </a:cubicBezTo>
                  <a:lnTo>
                    <a:pt x="789" y="761"/>
                  </a:lnTo>
                  <a:cubicBezTo>
                    <a:pt x="586" y="495"/>
                    <a:pt x="384" y="237"/>
                    <a:pt x="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8"/>
            <p:cNvSpPr/>
            <p:nvPr/>
          </p:nvSpPr>
          <p:spPr>
            <a:xfrm>
              <a:off x="4608225" y="1951725"/>
              <a:ext cx="23925" cy="8725"/>
            </a:xfrm>
            <a:custGeom>
              <a:avLst/>
              <a:gdLst/>
              <a:ahLst/>
              <a:cxnLst/>
              <a:rect l="l" t="t" r="r" b="b"/>
              <a:pathLst>
                <a:path w="957" h="349" extrusionOk="0">
                  <a:moveTo>
                    <a:pt x="0" y="0"/>
                  </a:moveTo>
                  <a:lnTo>
                    <a:pt x="0" y="230"/>
                  </a:lnTo>
                  <a:cubicBezTo>
                    <a:pt x="286" y="230"/>
                    <a:pt x="607" y="265"/>
                    <a:pt x="900" y="349"/>
                  </a:cubicBezTo>
                  <a:lnTo>
                    <a:pt x="956" y="119"/>
                  </a:lnTo>
                  <a:cubicBezTo>
                    <a:pt x="635" y="28"/>
                    <a:pt x="31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8"/>
            <p:cNvSpPr/>
            <p:nvPr/>
          </p:nvSpPr>
          <p:spPr>
            <a:xfrm>
              <a:off x="4467125" y="19517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36" y="230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8"/>
            <p:cNvSpPr/>
            <p:nvPr/>
          </p:nvSpPr>
          <p:spPr>
            <a:xfrm>
              <a:off x="4091475" y="1951725"/>
              <a:ext cx="24075" cy="5775"/>
            </a:xfrm>
            <a:custGeom>
              <a:avLst/>
              <a:gdLst/>
              <a:ahLst/>
              <a:cxnLst/>
              <a:rect l="l" t="t" r="r" b="b"/>
              <a:pathLst>
                <a:path w="963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63" y="23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8"/>
            <p:cNvSpPr/>
            <p:nvPr/>
          </p:nvSpPr>
          <p:spPr>
            <a:xfrm>
              <a:off x="4044900" y="19517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35" y="230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8"/>
            <p:cNvSpPr/>
            <p:nvPr/>
          </p:nvSpPr>
          <p:spPr>
            <a:xfrm>
              <a:off x="4326225" y="1951725"/>
              <a:ext cx="23900" cy="5775"/>
            </a:xfrm>
            <a:custGeom>
              <a:avLst/>
              <a:gdLst/>
              <a:ahLst/>
              <a:cxnLst/>
              <a:rect l="l" t="t" r="r" b="b"/>
              <a:pathLst>
                <a:path w="956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56" y="230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8"/>
            <p:cNvSpPr/>
            <p:nvPr/>
          </p:nvSpPr>
          <p:spPr>
            <a:xfrm>
              <a:off x="3965725" y="1951725"/>
              <a:ext cx="8750" cy="5775"/>
            </a:xfrm>
            <a:custGeom>
              <a:avLst/>
              <a:gdLst/>
              <a:ahLst/>
              <a:cxnLst/>
              <a:rect l="l" t="t" r="r" b="b"/>
              <a:pathLst>
                <a:path w="350" h="231" extrusionOk="0">
                  <a:moveTo>
                    <a:pt x="0" y="0"/>
                  </a:moveTo>
                  <a:lnTo>
                    <a:pt x="0" y="230"/>
                  </a:lnTo>
                  <a:lnTo>
                    <a:pt x="349" y="23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8"/>
            <p:cNvSpPr/>
            <p:nvPr/>
          </p:nvSpPr>
          <p:spPr>
            <a:xfrm>
              <a:off x="3997800" y="19517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29" y="230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8"/>
            <p:cNvSpPr/>
            <p:nvPr/>
          </p:nvSpPr>
          <p:spPr>
            <a:xfrm>
              <a:off x="4279650" y="19517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35" y="230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8"/>
            <p:cNvSpPr/>
            <p:nvPr/>
          </p:nvSpPr>
          <p:spPr>
            <a:xfrm>
              <a:off x="4232375" y="19517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36" y="230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8"/>
            <p:cNvSpPr/>
            <p:nvPr/>
          </p:nvSpPr>
          <p:spPr>
            <a:xfrm>
              <a:off x="4138725" y="19517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1" y="0"/>
                  </a:moveTo>
                  <a:lnTo>
                    <a:pt x="1" y="230"/>
                  </a:lnTo>
                  <a:lnTo>
                    <a:pt x="929" y="230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8"/>
            <p:cNvSpPr/>
            <p:nvPr/>
          </p:nvSpPr>
          <p:spPr>
            <a:xfrm>
              <a:off x="4186000" y="19517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0" y="0"/>
                  </a:moveTo>
                  <a:lnTo>
                    <a:pt x="0" y="230"/>
                  </a:lnTo>
                  <a:lnTo>
                    <a:pt x="928" y="23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8"/>
            <p:cNvSpPr/>
            <p:nvPr/>
          </p:nvSpPr>
          <p:spPr>
            <a:xfrm>
              <a:off x="4312425" y="2200925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8"/>
            <p:cNvSpPr/>
            <p:nvPr/>
          </p:nvSpPr>
          <p:spPr>
            <a:xfrm>
              <a:off x="4547175" y="2200925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8"/>
            <p:cNvSpPr/>
            <p:nvPr/>
          </p:nvSpPr>
          <p:spPr>
            <a:xfrm>
              <a:off x="4500625" y="2200925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8"/>
            <p:cNvSpPr/>
            <p:nvPr/>
          </p:nvSpPr>
          <p:spPr>
            <a:xfrm>
              <a:off x="4453350" y="2200925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8"/>
            <p:cNvSpPr/>
            <p:nvPr/>
          </p:nvSpPr>
          <p:spPr>
            <a:xfrm>
              <a:off x="4124950" y="2200925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8"/>
            <p:cNvSpPr/>
            <p:nvPr/>
          </p:nvSpPr>
          <p:spPr>
            <a:xfrm>
              <a:off x="3998500" y="2296850"/>
              <a:ext cx="8750" cy="24100"/>
            </a:xfrm>
            <a:custGeom>
              <a:avLst/>
              <a:gdLst/>
              <a:ahLst/>
              <a:cxnLst/>
              <a:rect l="l" t="t" r="r" b="b"/>
              <a:pathLst>
                <a:path w="350" h="964" extrusionOk="0">
                  <a:moveTo>
                    <a:pt x="147" y="1"/>
                  </a:moveTo>
                  <a:cubicBezTo>
                    <a:pt x="57" y="322"/>
                    <a:pt x="1" y="643"/>
                    <a:pt x="1" y="964"/>
                  </a:cubicBezTo>
                  <a:lnTo>
                    <a:pt x="231" y="964"/>
                  </a:lnTo>
                  <a:cubicBezTo>
                    <a:pt x="231" y="671"/>
                    <a:pt x="287" y="350"/>
                    <a:pt x="350" y="64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8"/>
            <p:cNvSpPr/>
            <p:nvPr/>
          </p:nvSpPr>
          <p:spPr>
            <a:xfrm>
              <a:off x="4406100" y="2200925"/>
              <a:ext cx="24075" cy="5975"/>
            </a:xfrm>
            <a:custGeom>
              <a:avLst/>
              <a:gdLst/>
              <a:ahLst/>
              <a:cxnLst/>
              <a:rect l="l" t="t" r="r" b="b"/>
              <a:pathLst>
                <a:path w="963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8"/>
            <p:cNvSpPr/>
            <p:nvPr/>
          </p:nvSpPr>
          <p:spPr>
            <a:xfrm>
              <a:off x="4077700" y="2203200"/>
              <a:ext cx="24775" cy="12400"/>
            </a:xfrm>
            <a:custGeom>
              <a:avLst/>
              <a:gdLst/>
              <a:ahLst/>
              <a:cxnLst/>
              <a:rect l="l" t="t" r="r" b="b"/>
              <a:pathLst>
                <a:path w="991" h="496" extrusionOk="0">
                  <a:moveTo>
                    <a:pt x="928" y="1"/>
                  </a:moveTo>
                  <a:cubicBezTo>
                    <a:pt x="607" y="56"/>
                    <a:pt x="321" y="147"/>
                    <a:pt x="0" y="259"/>
                  </a:cubicBezTo>
                  <a:lnTo>
                    <a:pt x="84" y="496"/>
                  </a:lnTo>
                  <a:cubicBezTo>
                    <a:pt x="377" y="377"/>
                    <a:pt x="670" y="287"/>
                    <a:pt x="991" y="231"/>
                  </a:cubicBez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8"/>
            <p:cNvSpPr/>
            <p:nvPr/>
          </p:nvSpPr>
          <p:spPr>
            <a:xfrm>
              <a:off x="4010025" y="2253950"/>
              <a:ext cx="16750" cy="23400"/>
            </a:xfrm>
            <a:custGeom>
              <a:avLst/>
              <a:gdLst/>
              <a:ahLst/>
              <a:cxnLst/>
              <a:rect l="l" t="t" r="r" b="b"/>
              <a:pathLst>
                <a:path w="670" h="936" extrusionOk="0">
                  <a:moveTo>
                    <a:pt x="468" y="1"/>
                  </a:moveTo>
                  <a:cubicBezTo>
                    <a:pt x="293" y="266"/>
                    <a:pt x="119" y="524"/>
                    <a:pt x="0" y="817"/>
                  </a:cubicBezTo>
                  <a:lnTo>
                    <a:pt x="210" y="936"/>
                  </a:lnTo>
                  <a:cubicBezTo>
                    <a:pt x="321" y="643"/>
                    <a:pt x="496" y="384"/>
                    <a:pt x="670" y="119"/>
                  </a:cubicBezTo>
                  <a:lnTo>
                    <a:pt x="4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8"/>
            <p:cNvSpPr/>
            <p:nvPr/>
          </p:nvSpPr>
          <p:spPr>
            <a:xfrm>
              <a:off x="4037750" y="2221350"/>
              <a:ext cx="21825" cy="18850"/>
            </a:xfrm>
            <a:custGeom>
              <a:avLst/>
              <a:gdLst/>
              <a:ahLst/>
              <a:cxnLst/>
              <a:rect l="l" t="t" r="r" b="b"/>
              <a:pathLst>
                <a:path w="873" h="754" extrusionOk="0">
                  <a:moveTo>
                    <a:pt x="754" y="0"/>
                  </a:moveTo>
                  <a:cubicBezTo>
                    <a:pt x="496" y="147"/>
                    <a:pt x="231" y="349"/>
                    <a:pt x="0" y="579"/>
                  </a:cubicBezTo>
                  <a:lnTo>
                    <a:pt x="175" y="754"/>
                  </a:lnTo>
                  <a:cubicBezTo>
                    <a:pt x="377" y="551"/>
                    <a:pt x="635" y="349"/>
                    <a:pt x="873" y="175"/>
                  </a:cubicBezTo>
                  <a:lnTo>
                    <a:pt x="7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8"/>
            <p:cNvSpPr/>
            <p:nvPr/>
          </p:nvSpPr>
          <p:spPr>
            <a:xfrm>
              <a:off x="4725075" y="2074500"/>
              <a:ext cx="7350" cy="24075"/>
            </a:xfrm>
            <a:custGeom>
              <a:avLst/>
              <a:gdLst/>
              <a:ahLst/>
              <a:cxnLst/>
              <a:rect l="l" t="t" r="r" b="b"/>
              <a:pathLst>
                <a:path w="294" h="963" extrusionOk="0">
                  <a:moveTo>
                    <a:pt x="35" y="0"/>
                  </a:moveTo>
                  <a:cubicBezTo>
                    <a:pt x="63" y="63"/>
                    <a:pt x="63" y="119"/>
                    <a:pt x="63" y="175"/>
                  </a:cubicBezTo>
                  <a:cubicBezTo>
                    <a:pt x="63" y="440"/>
                    <a:pt x="35" y="670"/>
                    <a:pt x="0" y="900"/>
                  </a:cubicBezTo>
                  <a:lnTo>
                    <a:pt x="238" y="963"/>
                  </a:lnTo>
                  <a:cubicBezTo>
                    <a:pt x="266" y="698"/>
                    <a:pt x="293" y="440"/>
                    <a:pt x="293" y="175"/>
                  </a:cubicBezTo>
                  <a:lnTo>
                    <a:pt x="2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8"/>
            <p:cNvSpPr/>
            <p:nvPr/>
          </p:nvSpPr>
          <p:spPr>
            <a:xfrm>
              <a:off x="4594275" y="2200250"/>
              <a:ext cx="23400" cy="6650"/>
            </a:xfrm>
            <a:custGeom>
              <a:avLst/>
              <a:gdLst/>
              <a:ahLst/>
              <a:cxnLst/>
              <a:rect l="l" t="t" r="r" b="b"/>
              <a:pathLst>
                <a:path w="936" h="266" extrusionOk="0">
                  <a:moveTo>
                    <a:pt x="935" y="0"/>
                  </a:moveTo>
                  <a:cubicBezTo>
                    <a:pt x="761" y="28"/>
                    <a:pt x="586" y="28"/>
                    <a:pt x="412" y="28"/>
                  </a:cubicBezTo>
                  <a:lnTo>
                    <a:pt x="0" y="28"/>
                  </a:lnTo>
                  <a:lnTo>
                    <a:pt x="0" y="265"/>
                  </a:lnTo>
                  <a:lnTo>
                    <a:pt x="412" y="265"/>
                  </a:lnTo>
                  <a:cubicBezTo>
                    <a:pt x="586" y="265"/>
                    <a:pt x="761" y="265"/>
                    <a:pt x="935" y="230"/>
                  </a:cubicBezTo>
                  <a:lnTo>
                    <a:pt x="9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8"/>
            <p:cNvSpPr/>
            <p:nvPr/>
          </p:nvSpPr>
          <p:spPr>
            <a:xfrm>
              <a:off x="4639450" y="2187150"/>
              <a:ext cx="23900" cy="14500"/>
            </a:xfrm>
            <a:custGeom>
              <a:avLst/>
              <a:gdLst/>
              <a:ahLst/>
              <a:cxnLst/>
              <a:rect l="l" t="t" r="r" b="b"/>
              <a:pathLst>
                <a:path w="956" h="580" extrusionOk="0">
                  <a:moveTo>
                    <a:pt x="872" y="1"/>
                  </a:moveTo>
                  <a:cubicBezTo>
                    <a:pt x="579" y="147"/>
                    <a:pt x="286" y="266"/>
                    <a:pt x="0" y="350"/>
                  </a:cubicBezTo>
                  <a:lnTo>
                    <a:pt x="84" y="580"/>
                  </a:lnTo>
                  <a:cubicBezTo>
                    <a:pt x="377" y="468"/>
                    <a:pt x="698" y="350"/>
                    <a:pt x="956" y="203"/>
                  </a:cubicBezTo>
                  <a:lnTo>
                    <a:pt x="8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8"/>
            <p:cNvSpPr/>
            <p:nvPr/>
          </p:nvSpPr>
          <p:spPr>
            <a:xfrm>
              <a:off x="4680075" y="2158900"/>
              <a:ext cx="21125" cy="20250"/>
            </a:xfrm>
            <a:custGeom>
              <a:avLst/>
              <a:gdLst/>
              <a:ahLst/>
              <a:cxnLst/>
              <a:rect l="l" t="t" r="r" b="b"/>
              <a:pathLst>
                <a:path w="845" h="810" extrusionOk="0">
                  <a:moveTo>
                    <a:pt x="670" y="1"/>
                  </a:moveTo>
                  <a:cubicBezTo>
                    <a:pt x="468" y="231"/>
                    <a:pt x="231" y="433"/>
                    <a:pt x="1" y="636"/>
                  </a:cubicBezTo>
                  <a:lnTo>
                    <a:pt x="147" y="810"/>
                  </a:lnTo>
                  <a:cubicBezTo>
                    <a:pt x="405" y="608"/>
                    <a:pt x="642" y="405"/>
                    <a:pt x="845" y="140"/>
                  </a:cubicBezTo>
                  <a:lnTo>
                    <a:pt x="6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8"/>
            <p:cNvSpPr/>
            <p:nvPr/>
          </p:nvSpPr>
          <p:spPr>
            <a:xfrm>
              <a:off x="4709900" y="2119675"/>
              <a:ext cx="15200" cy="23200"/>
            </a:xfrm>
            <a:custGeom>
              <a:avLst/>
              <a:gdLst/>
              <a:ahLst/>
              <a:cxnLst/>
              <a:rect l="l" t="t" r="r" b="b"/>
              <a:pathLst>
                <a:path w="608" h="928" extrusionOk="0">
                  <a:moveTo>
                    <a:pt x="377" y="0"/>
                  </a:moveTo>
                  <a:cubicBezTo>
                    <a:pt x="294" y="286"/>
                    <a:pt x="147" y="551"/>
                    <a:pt x="1" y="809"/>
                  </a:cubicBezTo>
                  <a:lnTo>
                    <a:pt x="203" y="928"/>
                  </a:lnTo>
                  <a:cubicBezTo>
                    <a:pt x="377" y="663"/>
                    <a:pt x="496" y="377"/>
                    <a:pt x="607" y="84"/>
                  </a:cubicBezTo>
                  <a:lnTo>
                    <a:pt x="3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8"/>
            <p:cNvSpPr/>
            <p:nvPr/>
          </p:nvSpPr>
          <p:spPr>
            <a:xfrm>
              <a:off x="4171350" y="2200925"/>
              <a:ext cx="24075" cy="5975"/>
            </a:xfrm>
            <a:custGeom>
              <a:avLst/>
              <a:gdLst/>
              <a:ahLst/>
              <a:cxnLst/>
              <a:rect l="l" t="t" r="r" b="b"/>
              <a:pathLst>
                <a:path w="963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8"/>
            <p:cNvSpPr/>
            <p:nvPr/>
          </p:nvSpPr>
          <p:spPr>
            <a:xfrm>
              <a:off x="4265875" y="2200925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8"/>
            <p:cNvSpPr/>
            <p:nvPr/>
          </p:nvSpPr>
          <p:spPr>
            <a:xfrm>
              <a:off x="4359700" y="2200925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8"/>
            <p:cNvSpPr/>
            <p:nvPr/>
          </p:nvSpPr>
          <p:spPr>
            <a:xfrm>
              <a:off x="4218600" y="2200925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6" y="238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8"/>
            <p:cNvSpPr/>
            <p:nvPr/>
          </p:nvSpPr>
          <p:spPr>
            <a:xfrm>
              <a:off x="501720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8"/>
            <p:cNvSpPr/>
            <p:nvPr/>
          </p:nvSpPr>
          <p:spPr>
            <a:xfrm>
              <a:off x="497010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8"/>
            <p:cNvSpPr/>
            <p:nvPr/>
          </p:nvSpPr>
          <p:spPr>
            <a:xfrm>
              <a:off x="5111025" y="2450150"/>
              <a:ext cx="24800" cy="5975"/>
            </a:xfrm>
            <a:custGeom>
              <a:avLst/>
              <a:gdLst/>
              <a:ahLst/>
              <a:cxnLst/>
              <a:rect l="l" t="t" r="r" b="b"/>
              <a:pathLst>
                <a:path w="992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91" y="238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8"/>
            <p:cNvSpPr/>
            <p:nvPr/>
          </p:nvSpPr>
          <p:spPr>
            <a:xfrm>
              <a:off x="5063775" y="2450150"/>
              <a:ext cx="23200" cy="5975"/>
            </a:xfrm>
            <a:custGeom>
              <a:avLst/>
              <a:gdLst/>
              <a:ahLst/>
              <a:cxnLst/>
              <a:rect l="l" t="t" r="r" b="b"/>
              <a:pathLst>
                <a:path w="928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8"/>
            <p:cNvSpPr/>
            <p:nvPr/>
          </p:nvSpPr>
          <p:spPr>
            <a:xfrm>
              <a:off x="4688100" y="2450150"/>
              <a:ext cx="23925" cy="5975"/>
            </a:xfrm>
            <a:custGeom>
              <a:avLst/>
              <a:gdLst/>
              <a:ahLst/>
              <a:cxnLst/>
              <a:rect l="l" t="t" r="r" b="b"/>
              <a:pathLst>
                <a:path w="957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56" y="238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8"/>
            <p:cNvSpPr/>
            <p:nvPr/>
          </p:nvSpPr>
          <p:spPr>
            <a:xfrm>
              <a:off x="4641525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6" y="238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8"/>
            <p:cNvSpPr/>
            <p:nvPr/>
          </p:nvSpPr>
          <p:spPr>
            <a:xfrm>
              <a:off x="4922850" y="2450150"/>
              <a:ext cx="23925" cy="5975"/>
            </a:xfrm>
            <a:custGeom>
              <a:avLst/>
              <a:gdLst/>
              <a:ahLst/>
              <a:cxnLst/>
              <a:rect l="l" t="t" r="r" b="b"/>
              <a:pathLst>
                <a:path w="957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56" y="238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8"/>
            <p:cNvSpPr/>
            <p:nvPr/>
          </p:nvSpPr>
          <p:spPr>
            <a:xfrm>
              <a:off x="4594275" y="2450150"/>
              <a:ext cx="24100" cy="5975"/>
            </a:xfrm>
            <a:custGeom>
              <a:avLst/>
              <a:gdLst/>
              <a:ahLst/>
              <a:cxnLst/>
              <a:rect l="l" t="t" r="r" b="b"/>
              <a:pathLst>
                <a:path w="964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8"/>
            <p:cNvSpPr/>
            <p:nvPr/>
          </p:nvSpPr>
          <p:spPr>
            <a:xfrm>
              <a:off x="487627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8"/>
            <p:cNvSpPr/>
            <p:nvPr/>
          </p:nvSpPr>
          <p:spPr>
            <a:xfrm>
              <a:off x="4829025" y="2450150"/>
              <a:ext cx="24075" cy="5975"/>
            </a:xfrm>
            <a:custGeom>
              <a:avLst/>
              <a:gdLst/>
              <a:ahLst/>
              <a:cxnLst/>
              <a:rect l="l" t="t" r="r" b="b"/>
              <a:pathLst>
                <a:path w="963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8"/>
            <p:cNvSpPr/>
            <p:nvPr/>
          </p:nvSpPr>
          <p:spPr>
            <a:xfrm>
              <a:off x="4735375" y="2450150"/>
              <a:ext cx="23200" cy="5975"/>
            </a:xfrm>
            <a:custGeom>
              <a:avLst/>
              <a:gdLst/>
              <a:ahLst/>
              <a:cxnLst/>
              <a:rect l="l" t="t" r="r" b="b"/>
              <a:pathLst>
                <a:path w="928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8"/>
            <p:cNvSpPr/>
            <p:nvPr/>
          </p:nvSpPr>
          <p:spPr>
            <a:xfrm>
              <a:off x="478262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8"/>
            <p:cNvSpPr/>
            <p:nvPr/>
          </p:nvSpPr>
          <p:spPr>
            <a:xfrm>
              <a:off x="5393750" y="2450150"/>
              <a:ext cx="23200" cy="5975"/>
            </a:xfrm>
            <a:custGeom>
              <a:avLst/>
              <a:gdLst/>
              <a:ahLst/>
              <a:cxnLst/>
              <a:rect l="l" t="t" r="r" b="b"/>
              <a:pathLst>
                <a:path w="928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8"/>
            <p:cNvSpPr/>
            <p:nvPr/>
          </p:nvSpPr>
          <p:spPr>
            <a:xfrm>
              <a:off x="5346475" y="2450150"/>
              <a:ext cx="23925" cy="5975"/>
            </a:xfrm>
            <a:custGeom>
              <a:avLst/>
              <a:gdLst/>
              <a:ahLst/>
              <a:cxnLst/>
              <a:rect l="l" t="t" r="r" b="b"/>
              <a:pathLst>
                <a:path w="957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56" y="238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8"/>
            <p:cNvSpPr/>
            <p:nvPr/>
          </p:nvSpPr>
          <p:spPr>
            <a:xfrm>
              <a:off x="548740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8"/>
            <p:cNvSpPr/>
            <p:nvPr/>
          </p:nvSpPr>
          <p:spPr>
            <a:xfrm>
              <a:off x="5440125" y="2450150"/>
              <a:ext cx="24100" cy="5975"/>
            </a:xfrm>
            <a:custGeom>
              <a:avLst/>
              <a:gdLst/>
              <a:ahLst/>
              <a:cxnLst/>
              <a:rect l="l" t="t" r="r" b="b"/>
              <a:pathLst>
                <a:path w="964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8"/>
            <p:cNvSpPr/>
            <p:nvPr/>
          </p:nvSpPr>
          <p:spPr>
            <a:xfrm>
              <a:off x="529990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6" y="238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8"/>
            <p:cNvSpPr/>
            <p:nvPr/>
          </p:nvSpPr>
          <p:spPr>
            <a:xfrm>
              <a:off x="525265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8"/>
            <p:cNvSpPr/>
            <p:nvPr/>
          </p:nvSpPr>
          <p:spPr>
            <a:xfrm>
              <a:off x="520625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8"/>
            <p:cNvSpPr/>
            <p:nvPr/>
          </p:nvSpPr>
          <p:spPr>
            <a:xfrm>
              <a:off x="5159000" y="2450150"/>
              <a:ext cx="23200" cy="5975"/>
            </a:xfrm>
            <a:custGeom>
              <a:avLst/>
              <a:gdLst/>
              <a:ahLst/>
              <a:cxnLst/>
              <a:rect l="l" t="t" r="r" b="b"/>
              <a:pathLst>
                <a:path w="928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8"/>
            <p:cNvSpPr/>
            <p:nvPr/>
          </p:nvSpPr>
          <p:spPr>
            <a:xfrm>
              <a:off x="431312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8"/>
            <p:cNvSpPr/>
            <p:nvPr/>
          </p:nvSpPr>
          <p:spPr>
            <a:xfrm>
              <a:off x="454787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8"/>
            <p:cNvSpPr/>
            <p:nvPr/>
          </p:nvSpPr>
          <p:spPr>
            <a:xfrm>
              <a:off x="450062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8"/>
            <p:cNvSpPr/>
            <p:nvPr/>
          </p:nvSpPr>
          <p:spPr>
            <a:xfrm>
              <a:off x="4453350" y="2450150"/>
              <a:ext cx="24100" cy="5975"/>
            </a:xfrm>
            <a:custGeom>
              <a:avLst/>
              <a:gdLst/>
              <a:ahLst/>
              <a:cxnLst/>
              <a:rect l="l" t="t" r="r" b="b"/>
              <a:pathLst>
                <a:path w="964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8"/>
            <p:cNvSpPr/>
            <p:nvPr/>
          </p:nvSpPr>
          <p:spPr>
            <a:xfrm>
              <a:off x="4126350" y="2450150"/>
              <a:ext cx="24100" cy="5975"/>
            </a:xfrm>
            <a:custGeom>
              <a:avLst/>
              <a:gdLst/>
              <a:ahLst/>
              <a:cxnLst/>
              <a:rect l="l" t="t" r="r" b="b"/>
              <a:pathLst>
                <a:path w="964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8"/>
            <p:cNvSpPr/>
            <p:nvPr/>
          </p:nvSpPr>
          <p:spPr>
            <a:xfrm>
              <a:off x="3998500" y="2336100"/>
              <a:ext cx="9450" cy="24100"/>
            </a:xfrm>
            <a:custGeom>
              <a:avLst/>
              <a:gdLst/>
              <a:ahLst/>
              <a:cxnLst/>
              <a:rect l="l" t="t" r="r" b="b"/>
              <a:pathLst>
                <a:path w="378" h="964" extrusionOk="0">
                  <a:moveTo>
                    <a:pt x="1" y="0"/>
                  </a:moveTo>
                  <a:cubicBezTo>
                    <a:pt x="29" y="321"/>
                    <a:pt x="57" y="642"/>
                    <a:pt x="147" y="963"/>
                  </a:cubicBezTo>
                  <a:lnTo>
                    <a:pt x="378" y="900"/>
                  </a:lnTo>
                  <a:cubicBezTo>
                    <a:pt x="287" y="614"/>
                    <a:pt x="259" y="293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8"/>
            <p:cNvSpPr/>
            <p:nvPr/>
          </p:nvSpPr>
          <p:spPr>
            <a:xfrm>
              <a:off x="4406800" y="2450150"/>
              <a:ext cx="23375" cy="5975"/>
            </a:xfrm>
            <a:custGeom>
              <a:avLst/>
              <a:gdLst/>
              <a:ahLst/>
              <a:cxnLst/>
              <a:rect l="l" t="t" r="r" b="b"/>
              <a:pathLst>
                <a:path w="935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8"/>
            <p:cNvSpPr/>
            <p:nvPr/>
          </p:nvSpPr>
          <p:spPr>
            <a:xfrm>
              <a:off x="4079775" y="2441450"/>
              <a:ext cx="24100" cy="12400"/>
            </a:xfrm>
            <a:custGeom>
              <a:avLst/>
              <a:gdLst/>
              <a:ahLst/>
              <a:cxnLst/>
              <a:rect l="l" t="t" r="r" b="b"/>
              <a:pathLst>
                <a:path w="964" h="496" extrusionOk="0">
                  <a:moveTo>
                    <a:pt x="91" y="0"/>
                  </a:moveTo>
                  <a:lnTo>
                    <a:pt x="1" y="237"/>
                  </a:lnTo>
                  <a:cubicBezTo>
                    <a:pt x="294" y="349"/>
                    <a:pt x="615" y="440"/>
                    <a:pt x="908" y="495"/>
                  </a:cubicBezTo>
                  <a:lnTo>
                    <a:pt x="963" y="265"/>
                  </a:lnTo>
                  <a:cubicBezTo>
                    <a:pt x="670" y="209"/>
                    <a:pt x="384" y="119"/>
                    <a:pt x="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8"/>
            <p:cNvSpPr/>
            <p:nvPr/>
          </p:nvSpPr>
          <p:spPr>
            <a:xfrm>
              <a:off x="4010025" y="2380400"/>
              <a:ext cx="16750" cy="22700"/>
            </a:xfrm>
            <a:custGeom>
              <a:avLst/>
              <a:gdLst/>
              <a:ahLst/>
              <a:cxnLst/>
              <a:rect l="l" t="t" r="r" b="b"/>
              <a:pathLst>
                <a:path w="670" h="908" extrusionOk="0">
                  <a:moveTo>
                    <a:pt x="210" y="0"/>
                  </a:moveTo>
                  <a:lnTo>
                    <a:pt x="0" y="91"/>
                  </a:lnTo>
                  <a:cubicBezTo>
                    <a:pt x="147" y="384"/>
                    <a:pt x="293" y="642"/>
                    <a:pt x="496" y="907"/>
                  </a:cubicBezTo>
                  <a:lnTo>
                    <a:pt x="670" y="789"/>
                  </a:lnTo>
                  <a:cubicBezTo>
                    <a:pt x="496" y="524"/>
                    <a:pt x="349" y="266"/>
                    <a:pt x="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8"/>
            <p:cNvSpPr/>
            <p:nvPr/>
          </p:nvSpPr>
          <p:spPr>
            <a:xfrm>
              <a:off x="4039850" y="2416850"/>
              <a:ext cx="21825" cy="19550"/>
            </a:xfrm>
            <a:custGeom>
              <a:avLst/>
              <a:gdLst/>
              <a:ahLst/>
              <a:cxnLst/>
              <a:rect l="l" t="t" r="r" b="b"/>
              <a:pathLst>
                <a:path w="873" h="782" extrusionOk="0">
                  <a:moveTo>
                    <a:pt x="147" y="0"/>
                  </a:moveTo>
                  <a:lnTo>
                    <a:pt x="0" y="175"/>
                  </a:lnTo>
                  <a:cubicBezTo>
                    <a:pt x="237" y="405"/>
                    <a:pt x="468" y="607"/>
                    <a:pt x="761" y="782"/>
                  </a:cubicBezTo>
                  <a:lnTo>
                    <a:pt x="872" y="579"/>
                  </a:lnTo>
                  <a:cubicBezTo>
                    <a:pt x="614" y="405"/>
                    <a:pt x="377" y="231"/>
                    <a:pt x="1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8"/>
            <p:cNvSpPr/>
            <p:nvPr/>
          </p:nvSpPr>
          <p:spPr>
            <a:xfrm>
              <a:off x="4171350" y="2450150"/>
              <a:ext cx="24075" cy="5975"/>
            </a:xfrm>
            <a:custGeom>
              <a:avLst/>
              <a:gdLst/>
              <a:ahLst/>
              <a:cxnLst/>
              <a:rect l="l" t="t" r="r" b="b"/>
              <a:pathLst>
                <a:path w="963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8"/>
            <p:cNvSpPr/>
            <p:nvPr/>
          </p:nvSpPr>
          <p:spPr>
            <a:xfrm>
              <a:off x="426587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8"/>
            <p:cNvSpPr/>
            <p:nvPr/>
          </p:nvSpPr>
          <p:spPr>
            <a:xfrm>
              <a:off x="4359700" y="2450150"/>
              <a:ext cx="23925" cy="5975"/>
            </a:xfrm>
            <a:custGeom>
              <a:avLst/>
              <a:gdLst/>
              <a:ahLst/>
              <a:cxnLst/>
              <a:rect l="l" t="t" r="r" b="b"/>
              <a:pathLst>
                <a:path w="957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56" y="238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8"/>
            <p:cNvSpPr/>
            <p:nvPr/>
          </p:nvSpPr>
          <p:spPr>
            <a:xfrm>
              <a:off x="421860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6" y="238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8"/>
            <p:cNvSpPr/>
            <p:nvPr/>
          </p:nvSpPr>
          <p:spPr>
            <a:xfrm>
              <a:off x="6381200" y="2450150"/>
              <a:ext cx="24100" cy="5975"/>
            </a:xfrm>
            <a:custGeom>
              <a:avLst/>
              <a:gdLst/>
              <a:ahLst/>
              <a:cxnLst/>
              <a:rect l="l" t="t" r="r" b="b"/>
              <a:pathLst>
                <a:path w="964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64" y="238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8"/>
            <p:cNvSpPr/>
            <p:nvPr/>
          </p:nvSpPr>
          <p:spPr>
            <a:xfrm>
              <a:off x="633482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8"/>
            <p:cNvSpPr/>
            <p:nvPr/>
          </p:nvSpPr>
          <p:spPr>
            <a:xfrm>
              <a:off x="6475050" y="2450150"/>
              <a:ext cx="24600" cy="5975"/>
            </a:xfrm>
            <a:custGeom>
              <a:avLst/>
              <a:gdLst/>
              <a:ahLst/>
              <a:cxnLst/>
              <a:rect l="l" t="t" r="r" b="b"/>
              <a:pathLst>
                <a:path w="984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84" y="238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8"/>
            <p:cNvSpPr/>
            <p:nvPr/>
          </p:nvSpPr>
          <p:spPr>
            <a:xfrm>
              <a:off x="642847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8"/>
            <p:cNvSpPr/>
            <p:nvPr/>
          </p:nvSpPr>
          <p:spPr>
            <a:xfrm>
              <a:off x="605280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8"/>
            <p:cNvSpPr/>
            <p:nvPr/>
          </p:nvSpPr>
          <p:spPr>
            <a:xfrm>
              <a:off x="600625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8"/>
            <p:cNvSpPr/>
            <p:nvPr/>
          </p:nvSpPr>
          <p:spPr>
            <a:xfrm>
              <a:off x="628755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8"/>
            <p:cNvSpPr/>
            <p:nvPr/>
          </p:nvSpPr>
          <p:spPr>
            <a:xfrm>
              <a:off x="5958975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6" y="238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8"/>
            <p:cNvSpPr/>
            <p:nvPr/>
          </p:nvSpPr>
          <p:spPr>
            <a:xfrm>
              <a:off x="6240300" y="2450150"/>
              <a:ext cx="23900" cy="5975"/>
            </a:xfrm>
            <a:custGeom>
              <a:avLst/>
              <a:gdLst/>
              <a:ahLst/>
              <a:cxnLst/>
              <a:rect l="l" t="t" r="r" b="b"/>
              <a:pathLst>
                <a:path w="956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56" y="238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8"/>
            <p:cNvSpPr/>
            <p:nvPr/>
          </p:nvSpPr>
          <p:spPr>
            <a:xfrm>
              <a:off x="6193725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8"/>
            <p:cNvSpPr/>
            <p:nvPr/>
          </p:nvSpPr>
          <p:spPr>
            <a:xfrm>
              <a:off x="610007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8"/>
            <p:cNvSpPr/>
            <p:nvPr/>
          </p:nvSpPr>
          <p:spPr>
            <a:xfrm>
              <a:off x="6146475" y="2450150"/>
              <a:ext cx="24075" cy="5975"/>
            </a:xfrm>
            <a:custGeom>
              <a:avLst/>
              <a:gdLst/>
              <a:ahLst/>
              <a:cxnLst/>
              <a:rect l="l" t="t" r="r" b="b"/>
              <a:pathLst>
                <a:path w="963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8"/>
            <p:cNvSpPr/>
            <p:nvPr/>
          </p:nvSpPr>
          <p:spPr>
            <a:xfrm>
              <a:off x="675845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8"/>
            <p:cNvSpPr/>
            <p:nvPr/>
          </p:nvSpPr>
          <p:spPr>
            <a:xfrm>
              <a:off x="671117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8"/>
            <p:cNvSpPr/>
            <p:nvPr/>
          </p:nvSpPr>
          <p:spPr>
            <a:xfrm>
              <a:off x="685210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8"/>
            <p:cNvSpPr/>
            <p:nvPr/>
          </p:nvSpPr>
          <p:spPr>
            <a:xfrm>
              <a:off x="6804850" y="2450150"/>
              <a:ext cx="23375" cy="5975"/>
            </a:xfrm>
            <a:custGeom>
              <a:avLst/>
              <a:gdLst/>
              <a:ahLst/>
              <a:cxnLst/>
              <a:rect l="l" t="t" r="r" b="b"/>
              <a:pathLst>
                <a:path w="935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8"/>
            <p:cNvSpPr/>
            <p:nvPr/>
          </p:nvSpPr>
          <p:spPr>
            <a:xfrm>
              <a:off x="6663925" y="2450150"/>
              <a:ext cx="24100" cy="5975"/>
            </a:xfrm>
            <a:custGeom>
              <a:avLst/>
              <a:gdLst/>
              <a:ahLst/>
              <a:cxnLst/>
              <a:rect l="l" t="t" r="r" b="b"/>
              <a:pathLst>
                <a:path w="964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8"/>
            <p:cNvSpPr/>
            <p:nvPr/>
          </p:nvSpPr>
          <p:spPr>
            <a:xfrm>
              <a:off x="661735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6" y="238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8"/>
            <p:cNvSpPr/>
            <p:nvPr/>
          </p:nvSpPr>
          <p:spPr>
            <a:xfrm>
              <a:off x="6570275" y="2450150"/>
              <a:ext cx="23200" cy="5975"/>
            </a:xfrm>
            <a:custGeom>
              <a:avLst/>
              <a:gdLst/>
              <a:ahLst/>
              <a:cxnLst/>
              <a:rect l="l" t="t" r="r" b="b"/>
              <a:pathLst>
                <a:path w="928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8"/>
            <p:cNvSpPr/>
            <p:nvPr/>
          </p:nvSpPr>
          <p:spPr>
            <a:xfrm>
              <a:off x="652370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8"/>
            <p:cNvSpPr/>
            <p:nvPr/>
          </p:nvSpPr>
          <p:spPr>
            <a:xfrm>
              <a:off x="5677150" y="2450150"/>
              <a:ext cx="23925" cy="5975"/>
            </a:xfrm>
            <a:custGeom>
              <a:avLst/>
              <a:gdLst/>
              <a:ahLst/>
              <a:cxnLst/>
              <a:rect l="l" t="t" r="r" b="b"/>
              <a:pathLst>
                <a:path w="957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56" y="238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8"/>
            <p:cNvSpPr/>
            <p:nvPr/>
          </p:nvSpPr>
          <p:spPr>
            <a:xfrm>
              <a:off x="5911900" y="2450150"/>
              <a:ext cx="23900" cy="5975"/>
            </a:xfrm>
            <a:custGeom>
              <a:avLst/>
              <a:gdLst/>
              <a:ahLst/>
              <a:cxnLst/>
              <a:rect l="l" t="t" r="r" b="b"/>
              <a:pathLst>
                <a:path w="956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56" y="238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8"/>
            <p:cNvSpPr/>
            <p:nvPr/>
          </p:nvSpPr>
          <p:spPr>
            <a:xfrm>
              <a:off x="586532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8"/>
            <p:cNvSpPr/>
            <p:nvPr/>
          </p:nvSpPr>
          <p:spPr>
            <a:xfrm>
              <a:off x="5818075" y="2450150"/>
              <a:ext cx="23200" cy="5975"/>
            </a:xfrm>
            <a:custGeom>
              <a:avLst/>
              <a:gdLst/>
              <a:ahLst/>
              <a:cxnLst/>
              <a:rect l="l" t="t" r="r" b="b"/>
              <a:pathLst>
                <a:path w="928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8"/>
            <p:cNvSpPr/>
            <p:nvPr/>
          </p:nvSpPr>
          <p:spPr>
            <a:xfrm>
              <a:off x="577150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8"/>
            <p:cNvSpPr/>
            <p:nvPr/>
          </p:nvSpPr>
          <p:spPr>
            <a:xfrm>
              <a:off x="553605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8"/>
            <p:cNvSpPr/>
            <p:nvPr/>
          </p:nvSpPr>
          <p:spPr>
            <a:xfrm>
              <a:off x="5629875" y="2450150"/>
              <a:ext cx="23925" cy="5975"/>
            </a:xfrm>
            <a:custGeom>
              <a:avLst/>
              <a:gdLst/>
              <a:ahLst/>
              <a:cxnLst/>
              <a:rect l="l" t="t" r="r" b="b"/>
              <a:pathLst>
                <a:path w="957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56" y="238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8"/>
            <p:cNvSpPr/>
            <p:nvPr/>
          </p:nvSpPr>
          <p:spPr>
            <a:xfrm>
              <a:off x="572440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8"/>
            <p:cNvSpPr/>
            <p:nvPr/>
          </p:nvSpPr>
          <p:spPr>
            <a:xfrm>
              <a:off x="5583325" y="2450150"/>
              <a:ext cx="23375" cy="5975"/>
            </a:xfrm>
            <a:custGeom>
              <a:avLst/>
              <a:gdLst/>
              <a:ahLst/>
              <a:cxnLst/>
              <a:rect l="l" t="t" r="r" b="b"/>
              <a:pathLst>
                <a:path w="935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8"/>
            <p:cNvSpPr/>
            <p:nvPr/>
          </p:nvSpPr>
          <p:spPr>
            <a:xfrm>
              <a:off x="699390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8"/>
            <p:cNvSpPr/>
            <p:nvPr/>
          </p:nvSpPr>
          <p:spPr>
            <a:xfrm>
              <a:off x="694732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8"/>
            <p:cNvSpPr/>
            <p:nvPr/>
          </p:nvSpPr>
          <p:spPr>
            <a:xfrm>
              <a:off x="7087550" y="2450150"/>
              <a:ext cx="24775" cy="5975"/>
            </a:xfrm>
            <a:custGeom>
              <a:avLst/>
              <a:gdLst/>
              <a:ahLst/>
              <a:cxnLst/>
              <a:rect l="l" t="t" r="r" b="b"/>
              <a:pathLst>
                <a:path w="991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91" y="238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8"/>
            <p:cNvSpPr/>
            <p:nvPr/>
          </p:nvSpPr>
          <p:spPr>
            <a:xfrm>
              <a:off x="704115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8"/>
            <p:cNvSpPr/>
            <p:nvPr/>
          </p:nvSpPr>
          <p:spPr>
            <a:xfrm>
              <a:off x="6900075" y="2450150"/>
              <a:ext cx="23375" cy="5975"/>
            </a:xfrm>
            <a:custGeom>
              <a:avLst/>
              <a:gdLst/>
              <a:ahLst/>
              <a:cxnLst/>
              <a:rect l="l" t="t" r="r" b="b"/>
              <a:pathLst>
                <a:path w="935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8"/>
            <p:cNvSpPr/>
            <p:nvPr/>
          </p:nvSpPr>
          <p:spPr>
            <a:xfrm>
              <a:off x="7370250" y="2450150"/>
              <a:ext cx="24100" cy="5975"/>
            </a:xfrm>
            <a:custGeom>
              <a:avLst/>
              <a:gdLst/>
              <a:ahLst/>
              <a:cxnLst/>
              <a:rect l="l" t="t" r="r" b="b"/>
              <a:pathLst>
                <a:path w="964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8"/>
            <p:cNvSpPr/>
            <p:nvPr/>
          </p:nvSpPr>
          <p:spPr>
            <a:xfrm>
              <a:off x="7323700" y="2450150"/>
              <a:ext cx="23375" cy="5975"/>
            </a:xfrm>
            <a:custGeom>
              <a:avLst/>
              <a:gdLst/>
              <a:ahLst/>
              <a:cxnLst/>
              <a:rect l="l" t="t" r="r" b="b"/>
              <a:pathLst>
                <a:path w="935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8"/>
            <p:cNvSpPr/>
            <p:nvPr/>
          </p:nvSpPr>
          <p:spPr>
            <a:xfrm>
              <a:off x="746477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8"/>
            <p:cNvSpPr/>
            <p:nvPr/>
          </p:nvSpPr>
          <p:spPr>
            <a:xfrm>
              <a:off x="741752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8"/>
            <p:cNvSpPr/>
            <p:nvPr/>
          </p:nvSpPr>
          <p:spPr>
            <a:xfrm>
              <a:off x="7276600" y="2450150"/>
              <a:ext cx="23925" cy="5975"/>
            </a:xfrm>
            <a:custGeom>
              <a:avLst/>
              <a:gdLst/>
              <a:ahLst/>
              <a:cxnLst/>
              <a:rect l="l" t="t" r="r" b="b"/>
              <a:pathLst>
                <a:path w="957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56" y="238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8"/>
            <p:cNvSpPr/>
            <p:nvPr/>
          </p:nvSpPr>
          <p:spPr>
            <a:xfrm>
              <a:off x="723002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8"/>
            <p:cNvSpPr/>
            <p:nvPr/>
          </p:nvSpPr>
          <p:spPr>
            <a:xfrm>
              <a:off x="718277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8"/>
            <p:cNvSpPr/>
            <p:nvPr/>
          </p:nvSpPr>
          <p:spPr>
            <a:xfrm>
              <a:off x="713620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6" y="238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8"/>
            <p:cNvSpPr/>
            <p:nvPr/>
          </p:nvSpPr>
          <p:spPr>
            <a:xfrm>
              <a:off x="835860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8"/>
            <p:cNvSpPr/>
            <p:nvPr/>
          </p:nvSpPr>
          <p:spPr>
            <a:xfrm>
              <a:off x="8311350" y="2450150"/>
              <a:ext cx="23900" cy="5975"/>
            </a:xfrm>
            <a:custGeom>
              <a:avLst/>
              <a:gdLst/>
              <a:ahLst/>
              <a:cxnLst/>
              <a:rect l="l" t="t" r="r" b="b"/>
              <a:pathLst>
                <a:path w="956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56" y="238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8"/>
            <p:cNvSpPr/>
            <p:nvPr/>
          </p:nvSpPr>
          <p:spPr>
            <a:xfrm>
              <a:off x="8452250" y="2450150"/>
              <a:ext cx="24800" cy="5975"/>
            </a:xfrm>
            <a:custGeom>
              <a:avLst/>
              <a:gdLst/>
              <a:ahLst/>
              <a:cxnLst/>
              <a:rect l="l" t="t" r="r" b="b"/>
              <a:pathLst>
                <a:path w="992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91" y="238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8"/>
            <p:cNvSpPr/>
            <p:nvPr/>
          </p:nvSpPr>
          <p:spPr>
            <a:xfrm>
              <a:off x="8405000" y="2450150"/>
              <a:ext cx="24075" cy="5975"/>
            </a:xfrm>
            <a:custGeom>
              <a:avLst/>
              <a:gdLst/>
              <a:ahLst/>
              <a:cxnLst/>
              <a:rect l="l" t="t" r="r" b="b"/>
              <a:pathLst>
                <a:path w="963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8"/>
            <p:cNvSpPr/>
            <p:nvPr/>
          </p:nvSpPr>
          <p:spPr>
            <a:xfrm>
              <a:off x="8030025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8"/>
            <p:cNvSpPr/>
            <p:nvPr/>
          </p:nvSpPr>
          <p:spPr>
            <a:xfrm>
              <a:off x="7982925" y="2450150"/>
              <a:ext cx="23925" cy="5975"/>
            </a:xfrm>
            <a:custGeom>
              <a:avLst/>
              <a:gdLst/>
              <a:ahLst/>
              <a:cxnLst/>
              <a:rect l="l" t="t" r="r" b="b"/>
              <a:pathLst>
                <a:path w="957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57" y="238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8"/>
            <p:cNvSpPr/>
            <p:nvPr/>
          </p:nvSpPr>
          <p:spPr>
            <a:xfrm>
              <a:off x="8264775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8"/>
            <p:cNvSpPr/>
            <p:nvPr/>
          </p:nvSpPr>
          <p:spPr>
            <a:xfrm>
              <a:off x="793637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8"/>
            <p:cNvSpPr/>
            <p:nvPr/>
          </p:nvSpPr>
          <p:spPr>
            <a:xfrm>
              <a:off x="821750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6" y="238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8"/>
            <p:cNvSpPr/>
            <p:nvPr/>
          </p:nvSpPr>
          <p:spPr>
            <a:xfrm>
              <a:off x="817112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8"/>
            <p:cNvSpPr/>
            <p:nvPr/>
          </p:nvSpPr>
          <p:spPr>
            <a:xfrm>
              <a:off x="8076600" y="2450150"/>
              <a:ext cx="24075" cy="5975"/>
            </a:xfrm>
            <a:custGeom>
              <a:avLst/>
              <a:gdLst/>
              <a:ahLst/>
              <a:cxnLst/>
              <a:rect l="l" t="t" r="r" b="b"/>
              <a:pathLst>
                <a:path w="963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8"/>
            <p:cNvSpPr/>
            <p:nvPr/>
          </p:nvSpPr>
          <p:spPr>
            <a:xfrm>
              <a:off x="812385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8"/>
            <p:cNvSpPr/>
            <p:nvPr/>
          </p:nvSpPr>
          <p:spPr>
            <a:xfrm>
              <a:off x="765435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36" y="238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8"/>
            <p:cNvSpPr/>
            <p:nvPr/>
          </p:nvSpPr>
          <p:spPr>
            <a:xfrm>
              <a:off x="788910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9" y="238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8"/>
            <p:cNvSpPr/>
            <p:nvPr/>
          </p:nvSpPr>
          <p:spPr>
            <a:xfrm>
              <a:off x="7841850" y="2450150"/>
              <a:ext cx="24075" cy="5975"/>
            </a:xfrm>
            <a:custGeom>
              <a:avLst/>
              <a:gdLst/>
              <a:ahLst/>
              <a:cxnLst/>
              <a:rect l="l" t="t" r="r" b="b"/>
              <a:pathLst>
                <a:path w="963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63" y="238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8"/>
            <p:cNvSpPr/>
            <p:nvPr/>
          </p:nvSpPr>
          <p:spPr>
            <a:xfrm>
              <a:off x="7795450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8"/>
            <p:cNvSpPr/>
            <p:nvPr/>
          </p:nvSpPr>
          <p:spPr>
            <a:xfrm>
              <a:off x="7748200" y="2450150"/>
              <a:ext cx="23200" cy="5975"/>
            </a:xfrm>
            <a:custGeom>
              <a:avLst/>
              <a:gdLst/>
              <a:ahLst/>
              <a:cxnLst/>
              <a:rect l="l" t="t" r="r" b="b"/>
              <a:pathLst>
                <a:path w="928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8"/>
            <p:cNvSpPr/>
            <p:nvPr/>
          </p:nvSpPr>
          <p:spPr>
            <a:xfrm>
              <a:off x="7513450" y="2450150"/>
              <a:ext cx="23200" cy="5975"/>
            </a:xfrm>
            <a:custGeom>
              <a:avLst/>
              <a:gdLst/>
              <a:ahLst/>
              <a:cxnLst/>
              <a:rect l="l" t="t" r="r" b="b"/>
              <a:pathLst>
                <a:path w="928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8"/>
            <p:cNvSpPr/>
            <p:nvPr/>
          </p:nvSpPr>
          <p:spPr>
            <a:xfrm>
              <a:off x="7607100" y="2450150"/>
              <a:ext cx="23400" cy="5975"/>
            </a:xfrm>
            <a:custGeom>
              <a:avLst/>
              <a:gdLst/>
              <a:ahLst/>
              <a:cxnLst/>
              <a:rect l="l" t="t" r="r" b="b"/>
              <a:pathLst>
                <a:path w="936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35" y="238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8"/>
            <p:cNvSpPr/>
            <p:nvPr/>
          </p:nvSpPr>
          <p:spPr>
            <a:xfrm>
              <a:off x="7701625" y="2450150"/>
              <a:ext cx="23225" cy="5975"/>
            </a:xfrm>
            <a:custGeom>
              <a:avLst/>
              <a:gdLst/>
              <a:ahLst/>
              <a:cxnLst/>
              <a:rect l="l" t="t" r="r" b="b"/>
              <a:pathLst>
                <a:path w="929" h="239" extrusionOk="0">
                  <a:moveTo>
                    <a:pt x="0" y="1"/>
                  </a:moveTo>
                  <a:lnTo>
                    <a:pt x="0" y="238"/>
                  </a:lnTo>
                  <a:lnTo>
                    <a:pt x="928" y="238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8"/>
            <p:cNvSpPr/>
            <p:nvPr/>
          </p:nvSpPr>
          <p:spPr>
            <a:xfrm>
              <a:off x="7560000" y="2450150"/>
              <a:ext cx="23925" cy="5975"/>
            </a:xfrm>
            <a:custGeom>
              <a:avLst/>
              <a:gdLst/>
              <a:ahLst/>
              <a:cxnLst/>
              <a:rect l="l" t="t" r="r" b="b"/>
              <a:pathLst>
                <a:path w="957" h="239" extrusionOk="0">
                  <a:moveTo>
                    <a:pt x="1" y="1"/>
                  </a:moveTo>
                  <a:lnTo>
                    <a:pt x="1" y="238"/>
                  </a:lnTo>
                  <a:lnTo>
                    <a:pt x="957" y="238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" name="Google Shape;1200;p18"/>
          <p:cNvGrpSpPr/>
          <p:nvPr/>
        </p:nvGrpSpPr>
        <p:grpSpPr>
          <a:xfrm flipH="1">
            <a:off x="7595343" y="4513137"/>
            <a:ext cx="514249" cy="630515"/>
            <a:chOff x="1551613" y="4513162"/>
            <a:chExt cx="514249" cy="630515"/>
          </a:xfrm>
        </p:grpSpPr>
        <p:grpSp>
          <p:nvGrpSpPr>
            <p:cNvPr id="1201" name="Google Shape;1201;p18"/>
            <p:cNvGrpSpPr/>
            <p:nvPr/>
          </p:nvGrpSpPr>
          <p:grpSpPr>
            <a:xfrm>
              <a:off x="1551613" y="4513162"/>
              <a:ext cx="347653" cy="630515"/>
              <a:chOff x="3816307" y="2352225"/>
              <a:chExt cx="1213027" cy="2199981"/>
            </a:xfrm>
          </p:grpSpPr>
          <p:sp>
            <p:nvSpPr>
              <p:cNvPr id="1202" name="Google Shape;1202;p18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18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18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5" name="Google Shape;1205;p18"/>
            <p:cNvGrpSpPr/>
            <p:nvPr/>
          </p:nvGrpSpPr>
          <p:grpSpPr>
            <a:xfrm>
              <a:off x="1899071" y="4839761"/>
              <a:ext cx="166791" cy="302717"/>
              <a:chOff x="3816307" y="2352225"/>
              <a:chExt cx="1213027" cy="2199981"/>
            </a:xfrm>
          </p:grpSpPr>
          <p:sp>
            <p:nvSpPr>
              <p:cNvPr id="1206" name="Google Shape;1206;p18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18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18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9" name="Google Shape;1209;p18"/>
          <p:cNvGrpSpPr/>
          <p:nvPr/>
        </p:nvGrpSpPr>
        <p:grpSpPr>
          <a:xfrm>
            <a:off x="525889" y="4302920"/>
            <a:ext cx="374657" cy="463150"/>
            <a:chOff x="8243489" y="4050570"/>
            <a:chExt cx="374657" cy="463150"/>
          </a:xfrm>
        </p:grpSpPr>
        <p:sp>
          <p:nvSpPr>
            <p:cNvPr id="1210" name="Google Shape;1210;p18"/>
            <p:cNvSpPr/>
            <p:nvPr/>
          </p:nvSpPr>
          <p:spPr>
            <a:xfrm>
              <a:off x="8243489" y="4051225"/>
              <a:ext cx="374657" cy="461828"/>
            </a:xfrm>
            <a:custGeom>
              <a:avLst/>
              <a:gdLst/>
              <a:ahLst/>
              <a:cxnLst/>
              <a:rect l="l" t="t" r="r" b="b"/>
              <a:pathLst>
                <a:path w="107815" h="132900" extrusionOk="0">
                  <a:moveTo>
                    <a:pt x="53908" y="30499"/>
                  </a:moveTo>
                  <a:cubicBezTo>
                    <a:pt x="65243" y="30499"/>
                    <a:pt x="74444" y="39725"/>
                    <a:pt x="74444" y="51162"/>
                  </a:cubicBezTo>
                  <a:cubicBezTo>
                    <a:pt x="74444" y="62472"/>
                    <a:pt x="65243" y="71698"/>
                    <a:pt x="53908" y="71698"/>
                  </a:cubicBezTo>
                  <a:cubicBezTo>
                    <a:pt x="42572" y="71698"/>
                    <a:pt x="33372" y="62472"/>
                    <a:pt x="33372" y="51162"/>
                  </a:cubicBezTo>
                  <a:cubicBezTo>
                    <a:pt x="33372" y="39725"/>
                    <a:pt x="42572" y="30499"/>
                    <a:pt x="53908" y="30499"/>
                  </a:cubicBezTo>
                  <a:close/>
                  <a:moveTo>
                    <a:pt x="53908" y="0"/>
                  </a:moveTo>
                  <a:cubicBezTo>
                    <a:pt x="24146" y="0"/>
                    <a:pt x="1" y="24145"/>
                    <a:pt x="1" y="53907"/>
                  </a:cubicBezTo>
                  <a:cubicBezTo>
                    <a:pt x="1" y="72867"/>
                    <a:pt x="9125" y="89489"/>
                    <a:pt x="19800" y="102629"/>
                  </a:cubicBezTo>
                  <a:cubicBezTo>
                    <a:pt x="35176" y="121462"/>
                    <a:pt x="53908" y="132899"/>
                    <a:pt x="53908" y="132899"/>
                  </a:cubicBezTo>
                  <a:cubicBezTo>
                    <a:pt x="53908" y="132899"/>
                    <a:pt x="107815" y="101460"/>
                    <a:pt x="107815" y="53907"/>
                  </a:cubicBezTo>
                  <a:cubicBezTo>
                    <a:pt x="107815" y="49993"/>
                    <a:pt x="107383" y="46282"/>
                    <a:pt x="106646" y="42571"/>
                  </a:cubicBezTo>
                  <a:cubicBezTo>
                    <a:pt x="101461" y="18223"/>
                    <a:pt x="79857" y="0"/>
                    <a:pt x="53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8"/>
            <p:cNvSpPr/>
            <p:nvPr/>
          </p:nvSpPr>
          <p:spPr>
            <a:xfrm>
              <a:off x="8244307" y="4050570"/>
              <a:ext cx="257600" cy="463150"/>
            </a:xfrm>
            <a:custGeom>
              <a:avLst/>
              <a:gdLst/>
              <a:ahLst/>
              <a:cxnLst/>
              <a:rect l="l" t="t" r="r" b="b"/>
              <a:pathLst>
                <a:path w="10304" h="18526" extrusionOk="0">
                  <a:moveTo>
                    <a:pt x="10304" y="569"/>
                  </a:moveTo>
                  <a:cubicBezTo>
                    <a:pt x="10352" y="391"/>
                    <a:pt x="7780" y="-157"/>
                    <a:pt x="6521" y="43"/>
                  </a:cubicBezTo>
                  <a:cubicBezTo>
                    <a:pt x="5262" y="243"/>
                    <a:pt x="3802" y="856"/>
                    <a:pt x="2749" y="1767"/>
                  </a:cubicBezTo>
                  <a:cubicBezTo>
                    <a:pt x="1697" y="2678"/>
                    <a:pt x="575" y="4056"/>
                    <a:pt x="206" y="5509"/>
                  </a:cubicBezTo>
                  <a:cubicBezTo>
                    <a:pt x="-163" y="6962"/>
                    <a:pt x="-24" y="8869"/>
                    <a:pt x="533" y="10485"/>
                  </a:cubicBezTo>
                  <a:cubicBezTo>
                    <a:pt x="1090" y="12102"/>
                    <a:pt x="2383" y="13868"/>
                    <a:pt x="3548" y="15208"/>
                  </a:cubicBezTo>
                  <a:cubicBezTo>
                    <a:pt x="4713" y="16548"/>
                    <a:pt x="7296" y="18466"/>
                    <a:pt x="7523" y="18525"/>
                  </a:cubicBezTo>
                  <a:cubicBezTo>
                    <a:pt x="7750" y="18584"/>
                    <a:pt x="5678" y="16542"/>
                    <a:pt x="4908" y="15561"/>
                  </a:cubicBezTo>
                  <a:cubicBezTo>
                    <a:pt x="4138" y="14580"/>
                    <a:pt x="3455" y="13897"/>
                    <a:pt x="2903" y="12640"/>
                  </a:cubicBezTo>
                  <a:cubicBezTo>
                    <a:pt x="2351" y="11383"/>
                    <a:pt x="1592" y="9536"/>
                    <a:pt x="1595" y="8020"/>
                  </a:cubicBezTo>
                  <a:cubicBezTo>
                    <a:pt x="1598" y="6504"/>
                    <a:pt x="2149" y="4697"/>
                    <a:pt x="2922" y="3546"/>
                  </a:cubicBezTo>
                  <a:cubicBezTo>
                    <a:pt x="3696" y="2395"/>
                    <a:pt x="5006" y="1609"/>
                    <a:pt x="6236" y="1113"/>
                  </a:cubicBezTo>
                  <a:cubicBezTo>
                    <a:pt x="7466" y="617"/>
                    <a:pt x="10257" y="747"/>
                    <a:pt x="10304" y="569"/>
                  </a:cubicBezTo>
                  <a:close/>
                </a:path>
              </a:pathLst>
            </a:custGeom>
            <a:solidFill>
              <a:srgbClr val="8162A7">
                <a:alpha val="45910"/>
              </a:srgbClr>
            </a:solidFill>
            <a:ln>
              <a:noFill/>
            </a:ln>
          </p:spPr>
        </p:sp>
      </p:grpSp>
      <p:grpSp>
        <p:nvGrpSpPr>
          <p:cNvPr id="1212" name="Google Shape;1212;p18"/>
          <p:cNvGrpSpPr/>
          <p:nvPr/>
        </p:nvGrpSpPr>
        <p:grpSpPr>
          <a:xfrm rot="5400000" flipH="1">
            <a:off x="-3012219" y="-1504721"/>
            <a:ext cx="6382937" cy="1623549"/>
            <a:chOff x="713181" y="3935229"/>
            <a:chExt cx="6382937" cy="1623549"/>
          </a:xfrm>
        </p:grpSpPr>
        <p:sp>
          <p:nvSpPr>
            <p:cNvPr id="1213" name="Google Shape;1213;p18"/>
            <p:cNvSpPr/>
            <p:nvPr/>
          </p:nvSpPr>
          <p:spPr>
            <a:xfrm rot="5400000" flipH="1">
              <a:off x="3092875" y="1555535"/>
              <a:ext cx="1623549" cy="6382937"/>
            </a:xfrm>
            <a:custGeom>
              <a:avLst/>
              <a:gdLst/>
              <a:ahLst/>
              <a:cxnLst/>
              <a:rect l="l" t="t" r="r" b="b"/>
              <a:pathLst>
                <a:path w="12220" h="44059" extrusionOk="0">
                  <a:moveTo>
                    <a:pt x="9359" y="0"/>
                  </a:moveTo>
                  <a:lnTo>
                    <a:pt x="9359" y="18593"/>
                  </a:lnTo>
                  <a:lnTo>
                    <a:pt x="9359" y="27156"/>
                  </a:lnTo>
                  <a:cubicBezTo>
                    <a:pt x="9359" y="27621"/>
                    <a:pt x="9003" y="28003"/>
                    <a:pt x="8568" y="28055"/>
                  </a:cubicBezTo>
                  <a:lnTo>
                    <a:pt x="8444" y="28055"/>
                  </a:lnTo>
                  <a:cubicBezTo>
                    <a:pt x="7940" y="28055"/>
                    <a:pt x="7532" y="27647"/>
                    <a:pt x="7532" y="27156"/>
                  </a:cubicBezTo>
                  <a:lnTo>
                    <a:pt x="7532" y="18168"/>
                  </a:lnTo>
                  <a:cubicBezTo>
                    <a:pt x="7532" y="16099"/>
                    <a:pt x="5845" y="14409"/>
                    <a:pt x="3773" y="14409"/>
                  </a:cubicBezTo>
                  <a:cubicBezTo>
                    <a:pt x="1704" y="14409"/>
                    <a:pt x="1" y="16099"/>
                    <a:pt x="1" y="18168"/>
                  </a:cubicBezTo>
                  <a:lnTo>
                    <a:pt x="1" y="30141"/>
                  </a:lnTo>
                  <a:lnTo>
                    <a:pt x="1" y="44059"/>
                  </a:lnTo>
                  <a:lnTo>
                    <a:pt x="2861" y="44059"/>
                  </a:lnTo>
                  <a:lnTo>
                    <a:pt x="2861" y="29065"/>
                  </a:lnTo>
                  <a:lnTo>
                    <a:pt x="2861" y="18168"/>
                  </a:lnTo>
                  <a:cubicBezTo>
                    <a:pt x="2861" y="17677"/>
                    <a:pt x="3270" y="17269"/>
                    <a:pt x="3773" y="17269"/>
                  </a:cubicBezTo>
                  <a:cubicBezTo>
                    <a:pt x="4276" y="17269"/>
                    <a:pt x="4685" y="17677"/>
                    <a:pt x="4685" y="18168"/>
                  </a:cubicBezTo>
                  <a:lnTo>
                    <a:pt x="4685" y="27156"/>
                  </a:lnTo>
                  <a:cubicBezTo>
                    <a:pt x="4685" y="29186"/>
                    <a:pt x="6306" y="30863"/>
                    <a:pt x="8336" y="30915"/>
                  </a:cubicBezTo>
                  <a:cubicBezTo>
                    <a:pt x="8378" y="30915"/>
                    <a:pt x="8405" y="30932"/>
                    <a:pt x="8444" y="30932"/>
                  </a:cubicBezTo>
                  <a:cubicBezTo>
                    <a:pt x="10529" y="30932"/>
                    <a:pt x="12219" y="29229"/>
                    <a:pt x="12219" y="27156"/>
                  </a:cubicBezTo>
                  <a:lnTo>
                    <a:pt x="12219" y="18619"/>
                  </a:lnTo>
                  <a:lnTo>
                    <a:pt x="12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4" name="Google Shape;1214;p18"/>
            <p:cNvGrpSpPr/>
            <p:nvPr/>
          </p:nvGrpSpPr>
          <p:grpSpPr>
            <a:xfrm rot="5400000" flipH="1">
              <a:off x="3392071" y="1847512"/>
              <a:ext cx="1257637" cy="5799004"/>
              <a:chOff x="3563222" y="101822"/>
              <a:chExt cx="1212180" cy="5125965"/>
            </a:xfrm>
          </p:grpSpPr>
          <p:sp>
            <p:nvSpPr>
              <p:cNvPr id="1215" name="Google Shape;1215;p18"/>
              <p:cNvSpPr/>
              <p:nvPr/>
            </p:nvSpPr>
            <p:spPr>
              <a:xfrm>
                <a:off x="3563222" y="4946702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18"/>
              <p:cNvSpPr/>
              <p:nvPr/>
            </p:nvSpPr>
            <p:spPr>
              <a:xfrm>
                <a:off x="3563222" y="506016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18"/>
              <p:cNvSpPr/>
              <p:nvPr/>
            </p:nvSpPr>
            <p:spPr>
              <a:xfrm>
                <a:off x="3563222" y="4833244"/>
                <a:ext cx="13830" cy="5801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3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18"/>
              <p:cNvSpPr/>
              <p:nvPr/>
            </p:nvSpPr>
            <p:spPr>
              <a:xfrm>
                <a:off x="3563222" y="5171569"/>
                <a:ext cx="13830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18"/>
              <p:cNvSpPr/>
              <p:nvPr/>
            </p:nvSpPr>
            <p:spPr>
              <a:xfrm>
                <a:off x="3563222" y="4043522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18"/>
              <p:cNvSpPr/>
              <p:nvPr/>
            </p:nvSpPr>
            <p:spPr>
              <a:xfrm>
                <a:off x="3563222" y="4154802"/>
                <a:ext cx="13830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2" extrusionOk="0">
                    <a:moveTo>
                      <a:pt x="0" y="0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18"/>
              <p:cNvSpPr/>
              <p:nvPr/>
            </p:nvSpPr>
            <p:spPr>
              <a:xfrm>
                <a:off x="3563222" y="3818271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18"/>
              <p:cNvSpPr/>
              <p:nvPr/>
            </p:nvSpPr>
            <p:spPr>
              <a:xfrm>
                <a:off x="3563222" y="3930064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18"/>
              <p:cNvSpPr/>
              <p:nvPr/>
            </p:nvSpPr>
            <p:spPr>
              <a:xfrm>
                <a:off x="3563222" y="426826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18"/>
              <p:cNvSpPr/>
              <p:nvPr/>
            </p:nvSpPr>
            <p:spPr>
              <a:xfrm>
                <a:off x="3563222" y="4380053"/>
                <a:ext cx="13830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18"/>
              <p:cNvSpPr/>
              <p:nvPr/>
            </p:nvSpPr>
            <p:spPr>
              <a:xfrm>
                <a:off x="3563222" y="4493383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18"/>
              <p:cNvSpPr/>
              <p:nvPr/>
            </p:nvSpPr>
            <p:spPr>
              <a:xfrm>
                <a:off x="3563222" y="4718250"/>
                <a:ext cx="13830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65" extrusionOk="0">
                    <a:moveTo>
                      <a:pt x="0" y="0"/>
                    </a:moveTo>
                    <a:lnTo>
                      <a:pt x="0" y="26"/>
                    </a:lnTo>
                    <a:lnTo>
                      <a:pt x="0" y="435"/>
                    </a:lnTo>
                    <a:lnTo>
                      <a:pt x="0" y="464"/>
                    </a:lnTo>
                    <a:lnTo>
                      <a:pt x="108" y="464"/>
                    </a:lnTo>
                    <a:lnTo>
                      <a:pt x="108" y="435"/>
                    </a:lnTo>
                    <a:lnTo>
                      <a:pt x="108" y="26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18"/>
              <p:cNvSpPr/>
              <p:nvPr/>
            </p:nvSpPr>
            <p:spPr>
              <a:xfrm>
                <a:off x="3563222" y="4606457"/>
                <a:ext cx="13830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18"/>
              <p:cNvSpPr/>
              <p:nvPr/>
            </p:nvSpPr>
            <p:spPr>
              <a:xfrm>
                <a:off x="3746086" y="1978230"/>
                <a:ext cx="57882" cy="31502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46" extrusionOk="0">
                    <a:moveTo>
                      <a:pt x="438" y="0"/>
                    </a:moveTo>
                    <a:cubicBezTo>
                      <a:pt x="288" y="43"/>
                      <a:pt x="138" y="82"/>
                      <a:pt x="0" y="151"/>
                    </a:cubicBezTo>
                    <a:lnTo>
                      <a:pt x="43" y="246"/>
                    </a:lnTo>
                    <a:cubicBezTo>
                      <a:pt x="180" y="193"/>
                      <a:pt x="314" y="151"/>
                      <a:pt x="451" y="112"/>
                    </a:cubicBezTo>
                    <a:lnTo>
                      <a:pt x="43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18"/>
              <p:cNvSpPr/>
              <p:nvPr/>
            </p:nvSpPr>
            <p:spPr>
              <a:xfrm>
                <a:off x="3563222" y="2663843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18"/>
              <p:cNvSpPr/>
              <p:nvPr/>
            </p:nvSpPr>
            <p:spPr>
              <a:xfrm>
                <a:off x="3563222" y="2777301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18"/>
              <p:cNvSpPr/>
              <p:nvPr/>
            </p:nvSpPr>
            <p:spPr>
              <a:xfrm>
                <a:off x="3563222" y="2438721"/>
                <a:ext cx="13830" cy="5608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18"/>
              <p:cNvSpPr/>
              <p:nvPr/>
            </p:nvSpPr>
            <p:spPr>
              <a:xfrm>
                <a:off x="3587424" y="2107567"/>
                <a:ext cx="4033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36" extrusionOk="0">
                    <a:moveTo>
                      <a:pt x="220" y="1"/>
                    </a:moveTo>
                    <a:cubicBezTo>
                      <a:pt x="138" y="121"/>
                      <a:pt x="69" y="259"/>
                      <a:pt x="1" y="393"/>
                    </a:cubicBezTo>
                    <a:lnTo>
                      <a:pt x="112" y="435"/>
                    </a:lnTo>
                    <a:cubicBezTo>
                      <a:pt x="164" y="298"/>
                      <a:pt x="233" y="177"/>
                      <a:pt x="314" y="53"/>
                    </a:cubicBezTo>
                    <a:lnTo>
                      <a:pt x="2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18"/>
              <p:cNvSpPr/>
              <p:nvPr/>
            </p:nvSpPr>
            <p:spPr>
              <a:xfrm>
                <a:off x="3563222" y="2325263"/>
                <a:ext cx="13830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18"/>
              <p:cNvSpPr/>
              <p:nvPr/>
            </p:nvSpPr>
            <p:spPr>
              <a:xfrm>
                <a:off x="3651837" y="2025483"/>
                <a:ext cx="52504" cy="46997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344" y="1"/>
                    </a:moveTo>
                    <a:cubicBezTo>
                      <a:pt x="220" y="83"/>
                      <a:pt x="112" y="177"/>
                      <a:pt x="1" y="285"/>
                    </a:cubicBezTo>
                    <a:lnTo>
                      <a:pt x="83" y="367"/>
                    </a:lnTo>
                    <a:cubicBezTo>
                      <a:pt x="181" y="259"/>
                      <a:pt x="289" y="177"/>
                      <a:pt x="410" y="96"/>
                    </a:cubicBezTo>
                    <a:lnTo>
                      <a:pt x="3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18"/>
              <p:cNvSpPr/>
              <p:nvPr/>
            </p:nvSpPr>
            <p:spPr>
              <a:xfrm>
                <a:off x="3563222" y="2212189"/>
                <a:ext cx="21001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449" extrusionOk="0">
                    <a:moveTo>
                      <a:pt x="56" y="1"/>
                    </a:moveTo>
                    <a:cubicBezTo>
                      <a:pt x="26" y="148"/>
                      <a:pt x="13" y="298"/>
                      <a:pt x="0" y="448"/>
                    </a:cubicBezTo>
                    <a:lnTo>
                      <a:pt x="121" y="448"/>
                    </a:lnTo>
                    <a:cubicBezTo>
                      <a:pt x="121" y="311"/>
                      <a:pt x="137" y="164"/>
                      <a:pt x="163" y="27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18"/>
              <p:cNvSpPr/>
              <p:nvPr/>
            </p:nvSpPr>
            <p:spPr>
              <a:xfrm>
                <a:off x="3563222" y="2550386"/>
                <a:ext cx="13830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08" y="44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18"/>
              <p:cNvSpPr/>
              <p:nvPr/>
            </p:nvSpPr>
            <p:spPr>
              <a:xfrm>
                <a:off x="3563222" y="345203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18"/>
              <p:cNvSpPr/>
              <p:nvPr/>
            </p:nvSpPr>
            <p:spPr>
              <a:xfrm>
                <a:off x="3563222" y="3565488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18"/>
              <p:cNvSpPr/>
              <p:nvPr/>
            </p:nvSpPr>
            <p:spPr>
              <a:xfrm>
                <a:off x="3563222" y="2888582"/>
                <a:ext cx="13830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18"/>
              <p:cNvSpPr/>
              <p:nvPr/>
            </p:nvSpPr>
            <p:spPr>
              <a:xfrm>
                <a:off x="3563222" y="3790226"/>
                <a:ext cx="13830" cy="1933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51" extrusionOk="0">
                    <a:moveTo>
                      <a:pt x="0" y="0"/>
                    </a:moveTo>
                    <a:lnTo>
                      <a:pt x="0" y="151"/>
                    </a:lnTo>
                    <a:lnTo>
                      <a:pt x="108" y="1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18"/>
              <p:cNvSpPr/>
              <p:nvPr/>
            </p:nvSpPr>
            <p:spPr>
              <a:xfrm>
                <a:off x="3563222" y="3677153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18"/>
              <p:cNvSpPr/>
              <p:nvPr/>
            </p:nvSpPr>
            <p:spPr>
              <a:xfrm>
                <a:off x="3563222" y="300204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18"/>
              <p:cNvSpPr/>
              <p:nvPr/>
            </p:nvSpPr>
            <p:spPr>
              <a:xfrm>
                <a:off x="3563222" y="3113833"/>
                <a:ext cx="13830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18"/>
              <p:cNvSpPr/>
              <p:nvPr/>
            </p:nvSpPr>
            <p:spPr>
              <a:xfrm>
                <a:off x="3563222" y="3338572"/>
                <a:ext cx="13830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18"/>
              <p:cNvSpPr/>
              <p:nvPr/>
            </p:nvSpPr>
            <p:spPr>
              <a:xfrm>
                <a:off x="3563222" y="3227291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18"/>
              <p:cNvSpPr/>
              <p:nvPr/>
            </p:nvSpPr>
            <p:spPr>
              <a:xfrm>
                <a:off x="4161244" y="2921749"/>
                <a:ext cx="16135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25" y="438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18"/>
              <p:cNvSpPr/>
              <p:nvPr/>
            </p:nvSpPr>
            <p:spPr>
              <a:xfrm>
                <a:off x="4161244" y="2358685"/>
                <a:ext cx="16135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25" y="449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18"/>
              <p:cNvSpPr/>
              <p:nvPr/>
            </p:nvSpPr>
            <p:spPr>
              <a:xfrm>
                <a:off x="4161244" y="2471759"/>
                <a:ext cx="16135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25" y="438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18"/>
              <p:cNvSpPr/>
              <p:nvPr/>
            </p:nvSpPr>
            <p:spPr>
              <a:xfrm>
                <a:off x="4161244" y="2583424"/>
                <a:ext cx="16135" cy="5801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53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25" y="452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18"/>
              <p:cNvSpPr/>
              <p:nvPr/>
            </p:nvSpPr>
            <p:spPr>
              <a:xfrm>
                <a:off x="4161244" y="3373787"/>
                <a:ext cx="16135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5" extrusionOk="0">
                    <a:moveTo>
                      <a:pt x="1" y="0"/>
                    </a:moveTo>
                    <a:lnTo>
                      <a:pt x="1" y="422"/>
                    </a:ln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422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18"/>
              <p:cNvSpPr/>
              <p:nvPr/>
            </p:nvSpPr>
            <p:spPr>
              <a:xfrm>
                <a:off x="4393154" y="3710319"/>
                <a:ext cx="57882" cy="2266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177" extrusionOk="0">
                    <a:moveTo>
                      <a:pt x="30" y="0"/>
                    </a:moveTo>
                    <a:lnTo>
                      <a:pt x="1" y="108"/>
                    </a:lnTo>
                    <a:cubicBezTo>
                      <a:pt x="138" y="151"/>
                      <a:pt x="288" y="177"/>
                      <a:pt x="439" y="177"/>
                    </a:cubicBezTo>
                    <a:lnTo>
                      <a:pt x="452" y="69"/>
                    </a:lnTo>
                    <a:cubicBezTo>
                      <a:pt x="301" y="52"/>
                      <a:pt x="164" y="39"/>
                      <a:pt x="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18"/>
              <p:cNvSpPr/>
              <p:nvPr/>
            </p:nvSpPr>
            <p:spPr>
              <a:xfrm>
                <a:off x="4161244" y="2696882"/>
                <a:ext cx="16135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18"/>
              <p:cNvSpPr/>
              <p:nvPr/>
            </p:nvSpPr>
            <p:spPr>
              <a:xfrm>
                <a:off x="4168415" y="3483403"/>
                <a:ext cx="29837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52" extrusionOk="0">
                    <a:moveTo>
                      <a:pt x="108" y="1"/>
                    </a:moveTo>
                    <a:lnTo>
                      <a:pt x="0" y="27"/>
                    </a:lnTo>
                    <a:cubicBezTo>
                      <a:pt x="27" y="164"/>
                      <a:pt x="69" y="314"/>
                      <a:pt x="121" y="452"/>
                    </a:cubicBezTo>
                    <a:lnTo>
                      <a:pt x="233" y="409"/>
                    </a:lnTo>
                    <a:cubicBezTo>
                      <a:pt x="177" y="288"/>
                      <a:pt x="134" y="138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18"/>
              <p:cNvSpPr/>
              <p:nvPr/>
            </p:nvSpPr>
            <p:spPr>
              <a:xfrm>
                <a:off x="4288532" y="3664603"/>
                <a:ext cx="56217" cy="40338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15" extrusionOk="0">
                    <a:moveTo>
                      <a:pt x="69" y="1"/>
                    </a:moveTo>
                    <a:lnTo>
                      <a:pt x="1" y="83"/>
                    </a:lnTo>
                    <a:cubicBezTo>
                      <a:pt x="125" y="181"/>
                      <a:pt x="259" y="246"/>
                      <a:pt x="396" y="315"/>
                    </a:cubicBezTo>
                    <a:lnTo>
                      <a:pt x="439" y="220"/>
                    </a:lnTo>
                    <a:cubicBezTo>
                      <a:pt x="314" y="151"/>
                      <a:pt x="193" y="83"/>
                      <a:pt x="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18"/>
              <p:cNvSpPr/>
              <p:nvPr/>
            </p:nvSpPr>
            <p:spPr>
              <a:xfrm>
                <a:off x="4210290" y="3584696"/>
                <a:ext cx="45332" cy="54168"/>
              </a:xfrm>
              <a:custGeom>
                <a:avLst/>
                <a:gdLst/>
                <a:ahLst/>
                <a:cxnLst/>
                <a:rect l="l" t="t" r="r" b="b"/>
                <a:pathLst>
                  <a:path w="354" h="423" extrusionOk="0">
                    <a:moveTo>
                      <a:pt x="95" y="1"/>
                    </a:moveTo>
                    <a:lnTo>
                      <a:pt x="0" y="69"/>
                    </a:lnTo>
                    <a:cubicBezTo>
                      <a:pt x="82" y="190"/>
                      <a:pt x="177" y="314"/>
                      <a:pt x="285" y="422"/>
                    </a:cubicBezTo>
                    <a:lnTo>
                      <a:pt x="353" y="341"/>
                    </a:lnTo>
                    <a:cubicBezTo>
                      <a:pt x="259" y="233"/>
                      <a:pt x="177" y="122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18"/>
              <p:cNvSpPr/>
              <p:nvPr/>
            </p:nvSpPr>
            <p:spPr>
              <a:xfrm>
                <a:off x="3857879" y="1971571"/>
                <a:ext cx="57882" cy="17288"/>
              </a:xfrm>
              <a:custGeom>
                <a:avLst/>
                <a:gdLst/>
                <a:ahLst/>
                <a:cxnLst/>
                <a:rect l="l" t="t" r="r" b="b"/>
                <a:pathLst>
                  <a:path w="452" h="135" extrusionOk="0">
                    <a:moveTo>
                      <a:pt x="0" y="0"/>
                    </a:moveTo>
                    <a:lnTo>
                      <a:pt x="13" y="108"/>
                    </a:lnTo>
                    <a:lnTo>
                      <a:pt x="95" y="108"/>
                    </a:lnTo>
                    <a:cubicBezTo>
                      <a:pt x="206" y="108"/>
                      <a:pt x="327" y="121"/>
                      <a:pt x="435" y="134"/>
                    </a:cubicBezTo>
                    <a:lnTo>
                      <a:pt x="451" y="26"/>
                    </a:lnTo>
                    <a:cubicBezTo>
                      <a:pt x="340" y="13"/>
                      <a:pt x="219" y="0"/>
                      <a:pt x="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18"/>
              <p:cNvSpPr/>
              <p:nvPr/>
            </p:nvSpPr>
            <p:spPr>
              <a:xfrm>
                <a:off x="4161244" y="2245228"/>
                <a:ext cx="16135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49" extrusionOk="0">
                    <a:moveTo>
                      <a:pt x="109" y="1"/>
                    </a:moveTo>
                    <a:lnTo>
                      <a:pt x="1" y="14"/>
                    </a:lnTo>
                    <a:lnTo>
                      <a:pt x="1" y="259"/>
                    </a:lnTo>
                    <a:lnTo>
                      <a:pt x="1" y="449"/>
                    </a:lnTo>
                    <a:lnTo>
                      <a:pt x="125" y="449"/>
                    </a:lnTo>
                    <a:lnTo>
                      <a:pt x="125" y="259"/>
                    </a:lnTo>
                    <a:cubicBezTo>
                      <a:pt x="125" y="164"/>
                      <a:pt x="109" y="83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18"/>
              <p:cNvSpPr/>
              <p:nvPr/>
            </p:nvSpPr>
            <p:spPr>
              <a:xfrm>
                <a:off x="4129870" y="2135227"/>
                <a:ext cx="33167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259" h="452" extrusionOk="0">
                    <a:moveTo>
                      <a:pt x="96" y="0"/>
                    </a:moveTo>
                    <a:lnTo>
                      <a:pt x="1" y="56"/>
                    </a:lnTo>
                    <a:cubicBezTo>
                      <a:pt x="56" y="177"/>
                      <a:pt x="109" y="314"/>
                      <a:pt x="151" y="451"/>
                    </a:cubicBezTo>
                    <a:lnTo>
                      <a:pt x="259" y="422"/>
                    </a:lnTo>
                    <a:cubicBezTo>
                      <a:pt x="220" y="275"/>
                      <a:pt x="164" y="138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18"/>
              <p:cNvSpPr/>
              <p:nvPr/>
            </p:nvSpPr>
            <p:spPr>
              <a:xfrm>
                <a:off x="4062129" y="2046484"/>
                <a:ext cx="48662" cy="50711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96" extrusionOk="0">
                    <a:moveTo>
                      <a:pt x="66" y="0"/>
                    </a:moveTo>
                    <a:lnTo>
                      <a:pt x="0" y="82"/>
                    </a:lnTo>
                    <a:cubicBezTo>
                      <a:pt x="108" y="177"/>
                      <a:pt x="203" y="285"/>
                      <a:pt x="285" y="396"/>
                    </a:cubicBezTo>
                    <a:lnTo>
                      <a:pt x="379" y="327"/>
                    </a:lnTo>
                    <a:cubicBezTo>
                      <a:pt x="285" y="203"/>
                      <a:pt x="177" y="95"/>
                      <a:pt x="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18"/>
              <p:cNvSpPr/>
              <p:nvPr/>
            </p:nvSpPr>
            <p:spPr>
              <a:xfrm>
                <a:off x="3965830" y="1988731"/>
                <a:ext cx="57882" cy="36881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88" extrusionOk="0">
                    <a:moveTo>
                      <a:pt x="43" y="0"/>
                    </a:moveTo>
                    <a:lnTo>
                      <a:pt x="0" y="95"/>
                    </a:lnTo>
                    <a:cubicBezTo>
                      <a:pt x="138" y="151"/>
                      <a:pt x="275" y="206"/>
                      <a:pt x="396" y="288"/>
                    </a:cubicBezTo>
                    <a:lnTo>
                      <a:pt x="452" y="193"/>
                    </a:lnTo>
                    <a:cubicBezTo>
                      <a:pt x="327" y="111"/>
                      <a:pt x="193" y="56"/>
                      <a:pt x="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18"/>
              <p:cNvSpPr/>
              <p:nvPr/>
            </p:nvSpPr>
            <p:spPr>
              <a:xfrm>
                <a:off x="4161244" y="3260329"/>
                <a:ext cx="16135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18"/>
              <p:cNvSpPr/>
              <p:nvPr/>
            </p:nvSpPr>
            <p:spPr>
              <a:xfrm>
                <a:off x="4161244" y="3035079"/>
                <a:ext cx="16135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25" y="439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18"/>
              <p:cNvSpPr/>
              <p:nvPr/>
            </p:nvSpPr>
            <p:spPr>
              <a:xfrm>
                <a:off x="4161244" y="2810340"/>
                <a:ext cx="16135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18"/>
              <p:cNvSpPr/>
              <p:nvPr/>
            </p:nvSpPr>
            <p:spPr>
              <a:xfrm>
                <a:off x="4161244" y="3146872"/>
                <a:ext cx="16135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25" y="448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18"/>
              <p:cNvSpPr/>
              <p:nvPr/>
            </p:nvSpPr>
            <p:spPr>
              <a:xfrm>
                <a:off x="4761060" y="1231918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18"/>
              <p:cNvSpPr/>
              <p:nvPr/>
            </p:nvSpPr>
            <p:spPr>
              <a:xfrm>
                <a:off x="4761060" y="1343711"/>
                <a:ext cx="14342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18"/>
              <p:cNvSpPr/>
              <p:nvPr/>
            </p:nvSpPr>
            <p:spPr>
              <a:xfrm>
                <a:off x="4761060" y="1003338"/>
                <a:ext cx="14342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65" extrusionOk="0">
                    <a:moveTo>
                      <a:pt x="1" y="1"/>
                    </a:moveTo>
                    <a:lnTo>
                      <a:pt x="1" y="27"/>
                    </a:lnTo>
                    <a:lnTo>
                      <a:pt x="1" y="436"/>
                    </a:lnTo>
                    <a:lnTo>
                      <a:pt x="1" y="465"/>
                    </a:lnTo>
                    <a:lnTo>
                      <a:pt x="112" y="465"/>
                    </a:lnTo>
                    <a:lnTo>
                      <a:pt x="112" y="436"/>
                    </a:lnTo>
                    <a:lnTo>
                      <a:pt x="112" y="27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18"/>
              <p:cNvSpPr/>
              <p:nvPr/>
            </p:nvSpPr>
            <p:spPr>
              <a:xfrm>
                <a:off x="4761060" y="1118460"/>
                <a:ext cx="14342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12" y="45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18"/>
              <p:cNvSpPr/>
              <p:nvPr/>
            </p:nvSpPr>
            <p:spPr>
              <a:xfrm>
                <a:off x="4761060" y="2020105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12" y="43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18"/>
              <p:cNvSpPr/>
              <p:nvPr/>
            </p:nvSpPr>
            <p:spPr>
              <a:xfrm>
                <a:off x="4761060" y="2131898"/>
                <a:ext cx="14342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18"/>
              <p:cNvSpPr/>
              <p:nvPr/>
            </p:nvSpPr>
            <p:spPr>
              <a:xfrm>
                <a:off x="4761060" y="1456657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12" y="43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18"/>
              <p:cNvSpPr/>
              <p:nvPr/>
            </p:nvSpPr>
            <p:spPr>
              <a:xfrm>
                <a:off x="4761060" y="2245228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12" y="43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18"/>
              <p:cNvSpPr/>
              <p:nvPr/>
            </p:nvSpPr>
            <p:spPr>
              <a:xfrm>
                <a:off x="4761060" y="1570115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12" y="43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18"/>
              <p:cNvSpPr/>
              <p:nvPr/>
            </p:nvSpPr>
            <p:spPr>
              <a:xfrm>
                <a:off x="4761060" y="1681908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18"/>
              <p:cNvSpPr/>
              <p:nvPr/>
            </p:nvSpPr>
            <p:spPr>
              <a:xfrm>
                <a:off x="4761060" y="1906647"/>
                <a:ext cx="14342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12" y="45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18"/>
              <p:cNvSpPr/>
              <p:nvPr/>
            </p:nvSpPr>
            <p:spPr>
              <a:xfrm>
                <a:off x="4761060" y="1795366"/>
                <a:ext cx="14342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18"/>
              <p:cNvSpPr/>
              <p:nvPr/>
            </p:nvSpPr>
            <p:spPr>
              <a:xfrm>
                <a:off x="4761060" y="328609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18"/>
              <p:cNvSpPr/>
              <p:nvPr/>
            </p:nvSpPr>
            <p:spPr>
              <a:xfrm>
                <a:off x="4761060" y="440018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12" y="43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18"/>
              <p:cNvSpPr/>
              <p:nvPr/>
            </p:nvSpPr>
            <p:spPr>
              <a:xfrm>
                <a:off x="4761060" y="101822"/>
                <a:ext cx="14342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18"/>
              <p:cNvSpPr/>
              <p:nvPr/>
            </p:nvSpPr>
            <p:spPr>
              <a:xfrm>
                <a:off x="4761060" y="215152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12" y="43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18"/>
              <p:cNvSpPr/>
              <p:nvPr/>
            </p:nvSpPr>
            <p:spPr>
              <a:xfrm>
                <a:off x="4761060" y="553476"/>
                <a:ext cx="14342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18"/>
              <p:cNvSpPr/>
              <p:nvPr/>
            </p:nvSpPr>
            <p:spPr>
              <a:xfrm>
                <a:off x="4761060" y="665141"/>
                <a:ext cx="14342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12" y="44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18"/>
              <p:cNvSpPr/>
              <p:nvPr/>
            </p:nvSpPr>
            <p:spPr>
              <a:xfrm>
                <a:off x="4761060" y="778599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18"/>
              <p:cNvSpPr/>
              <p:nvPr/>
            </p:nvSpPr>
            <p:spPr>
              <a:xfrm>
                <a:off x="4761060" y="889880"/>
                <a:ext cx="14342" cy="5801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3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12" y="45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18"/>
              <p:cNvSpPr/>
              <p:nvPr/>
            </p:nvSpPr>
            <p:spPr>
              <a:xfrm>
                <a:off x="4761060" y="2921749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12" y="43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18"/>
              <p:cNvSpPr/>
              <p:nvPr/>
            </p:nvSpPr>
            <p:spPr>
              <a:xfrm>
                <a:off x="4761060" y="2358685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48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18"/>
              <p:cNvSpPr/>
              <p:nvPr/>
            </p:nvSpPr>
            <p:spPr>
              <a:xfrm>
                <a:off x="4761060" y="2470094"/>
                <a:ext cx="14342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12" y="451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18"/>
              <p:cNvSpPr/>
              <p:nvPr/>
            </p:nvSpPr>
            <p:spPr>
              <a:xfrm>
                <a:off x="4761060" y="2583424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12" y="43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18"/>
              <p:cNvSpPr/>
              <p:nvPr/>
            </p:nvSpPr>
            <p:spPr>
              <a:xfrm>
                <a:off x="4761060" y="3368281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22"/>
                    </a:ln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42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18"/>
              <p:cNvSpPr/>
              <p:nvPr/>
            </p:nvSpPr>
            <p:spPr>
              <a:xfrm>
                <a:off x="4485739" y="3710319"/>
                <a:ext cx="59547" cy="2266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77" extrusionOk="0">
                    <a:moveTo>
                      <a:pt x="435" y="0"/>
                    </a:moveTo>
                    <a:cubicBezTo>
                      <a:pt x="288" y="26"/>
                      <a:pt x="150" y="52"/>
                      <a:pt x="0" y="69"/>
                    </a:cubicBezTo>
                    <a:lnTo>
                      <a:pt x="13" y="177"/>
                    </a:lnTo>
                    <a:cubicBezTo>
                      <a:pt x="163" y="164"/>
                      <a:pt x="314" y="134"/>
                      <a:pt x="464" y="108"/>
                    </a:cubicBez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18"/>
              <p:cNvSpPr/>
              <p:nvPr/>
            </p:nvSpPr>
            <p:spPr>
              <a:xfrm>
                <a:off x="4761060" y="2696882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18"/>
              <p:cNvSpPr/>
              <p:nvPr/>
            </p:nvSpPr>
            <p:spPr>
              <a:xfrm>
                <a:off x="4740187" y="3480074"/>
                <a:ext cx="29837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49" extrusionOk="0">
                    <a:moveTo>
                      <a:pt x="125" y="0"/>
                    </a:moveTo>
                    <a:cubicBezTo>
                      <a:pt x="98" y="134"/>
                      <a:pt x="56" y="272"/>
                      <a:pt x="0" y="409"/>
                    </a:cubicBezTo>
                    <a:lnTo>
                      <a:pt x="98" y="448"/>
                    </a:lnTo>
                    <a:cubicBezTo>
                      <a:pt x="151" y="314"/>
                      <a:pt x="206" y="164"/>
                      <a:pt x="232" y="13"/>
                    </a:cubicBez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18"/>
              <p:cNvSpPr/>
              <p:nvPr/>
            </p:nvSpPr>
            <p:spPr>
              <a:xfrm>
                <a:off x="4592025" y="3662938"/>
                <a:ext cx="56217" cy="42003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28" extrusionOk="0">
                    <a:moveTo>
                      <a:pt x="370" y="1"/>
                    </a:moveTo>
                    <a:cubicBezTo>
                      <a:pt x="259" y="83"/>
                      <a:pt x="138" y="164"/>
                      <a:pt x="0" y="220"/>
                    </a:cubicBezTo>
                    <a:lnTo>
                      <a:pt x="56" y="328"/>
                    </a:lnTo>
                    <a:cubicBezTo>
                      <a:pt x="193" y="259"/>
                      <a:pt x="314" y="177"/>
                      <a:pt x="438" y="96"/>
                    </a:cubicBez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18"/>
              <p:cNvSpPr/>
              <p:nvPr/>
            </p:nvSpPr>
            <p:spPr>
              <a:xfrm>
                <a:off x="4681153" y="3580982"/>
                <a:ext cx="45332" cy="52376"/>
              </a:xfrm>
              <a:custGeom>
                <a:avLst/>
                <a:gdLst/>
                <a:ahLst/>
                <a:cxnLst/>
                <a:rect l="l" t="t" r="r" b="b"/>
                <a:pathLst>
                  <a:path w="354" h="409" extrusionOk="0">
                    <a:moveTo>
                      <a:pt x="259" y="0"/>
                    </a:moveTo>
                    <a:cubicBezTo>
                      <a:pt x="190" y="124"/>
                      <a:pt x="95" y="232"/>
                      <a:pt x="1" y="343"/>
                    </a:cubicBezTo>
                    <a:lnTo>
                      <a:pt x="82" y="409"/>
                    </a:lnTo>
                    <a:cubicBezTo>
                      <a:pt x="177" y="301"/>
                      <a:pt x="272" y="180"/>
                      <a:pt x="354" y="56"/>
                    </a:cubicBezTo>
                    <a:lnTo>
                      <a:pt x="25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18"/>
              <p:cNvSpPr/>
              <p:nvPr/>
            </p:nvSpPr>
            <p:spPr>
              <a:xfrm>
                <a:off x="4761060" y="3260329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18"/>
              <p:cNvSpPr/>
              <p:nvPr/>
            </p:nvSpPr>
            <p:spPr>
              <a:xfrm>
                <a:off x="4761060" y="3035079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12" y="43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18"/>
              <p:cNvSpPr/>
              <p:nvPr/>
            </p:nvSpPr>
            <p:spPr>
              <a:xfrm>
                <a:off x="4761060" y="2808675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18"/>
              <p:cNvSpPr/>
              <p:nvPr/>
            </p:nvSpPr>
            <p:spPr>
              <a:xfrm>
                <a:off x="4761060" y="3146872"/>
                <a:ext cx="14342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p23"/>
          <p:cNvSpPr/>
          <p:nvPr/>
        </p:nvSpPr>
        <p:spPr>
          <a:xfrm flipH="1">
            <a:off x="-820831" y="4481688"/>
            <a:ext cx="3059100" cy="30591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5" name="Google Shape;1795;p23"/>
          <p:cNvGrpSpPr/>
          <p:nvPr/>
        </p:nvGrpSpPr>
        <p:grpSpPr>
          <a:xfrm flipH="1">
            <a:off x="157091" y="4203130"/>
            <a:ext cx="1103228" cy="3337661"/>
            <a:chOff x="1825573" y="1896181"/>
            <a:chExt cx="964529" cy="2918046"/>
          </a:xfrm>
        </p:grpSpPr>
        <p:sp>
          <p:nvSpPr>
            <p:cNvPr id="1796" name="Google Shape;1796;p23"/>
            <p:cNvSpPr/>
            <p:nvPr/>
          </p:nvSpPr>
          <p:spPr>
            <a:xfrm>
              <a:off x="1825573" y="1896181"/>
              <a:ext cx="964529" cy="2918046"/>
            </a:xfrm>
            <a:custGeom>
              <a:avLst/>
              <a:gdLst/>
              <a:ahLst/>
              <a:cxnLst/>
              <a:rect l="l" t="t" r="r" b="b"/>
              <a:pathLst>
                <a:path w="7532" h="22787" extrusionOk="0">
                  <a:moveTo>
                    <a:pt x="3773" y="1"/>
                  </a:moveTo>
                  <a:cubicBezTo>
                    <a:pt x="1687" y="1"/>
                    <a:pt x="1" y="1691"/>
                    <a:pt x="1" y="3776"/>
                  </a:cubicBezTo>
                  <a:lnTo>
                    <a:pt x="1" y="15746"/>
                  </a:lnTo>
                  <a:lnTo>
                    <a:pt x="14" y="15746"/>
                  </a:lnTo>
                  <a:lnTo>
                    <a:pt x="14" y="22787"/>
                  </a:lnTo>
                  <a:lnTo>
                    <a:pt x="2861" y="22787"/>
                  </a:lnTo>
                  <a:lnTo>
                    <a:pt x="2861" y="13174"/>
                  </a:lnTo>
                  <a:lnTo>
                    <a:pt x="2861" y="3776"/>
                  </a:lnTo>
                  <a:cubicBezTo>
                    <a:pt x="2861" y="3269"/>
                    <a:pt x="3269" y="2861"/>
                    <a:pt x="3773" y="2861"/>
                  </a:cubicBezTo>
                  <a:cubicBezTo>
                    <a:pt x="4276" y="2861"/>
                    <a:pt x="4672" y="3269"/>
                    <a:pt x="4672" y="3776"/>
                  </a:cubicBezTo>
                  <a:lnTo>
                    <a:pt x="4672" y="8391"/>
                  </a:lnTo>
                  <a:lnTo>
                    <a:pt x="4672" y="22787"/>
                  </a:lnTo>
                  <a:lnTo>
                    <a:pt x="7532" y="22787"/>
                  </a:lnTo>
                  <a:lnTo>
                    <a:pt x="7532" y="7110"/>
                  </a:lnTo>
                  <a:lnTo>
                    <a:pt x="7532" y="3776"/>
                  </a:lnTo>
                  <a:cubicBezTo>
                    <a:pt x="7532" y="1691"/>
                    <a:pt x="5842" y="1"/>
                    <a:pt x="3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76200" dir="2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7" name="Google Shape;1797;p23"/>
            <p:cNvGrpSpPr/>
            <p:nvPr/>
          </p:nvGrpSpPr>
          <p:grpSpPr>
            <a:xfrm>
              <a:off x="2001780" y="2072389"/>
              <a:ext cx="612115" cy="2698300"/>
              <a:chOff x="1718105" y="2072389"/>
              <a:chExt cx="612115" cy="2698300"/>
            </a:xfrm>
          </p:grpSpPr>
          <p:sp>
            <p:nvSpPr>
              <p:cNvPr id="1798" name="Google Shape;1798;p23"/>
              <p:cNvSpPr/>
              <p:nvPr/>
            </p:nvSpPr>
            <p:spPr>
              <a:xfrm>
                <a:off x="2316262" y="3811153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23"/>
              <p:cNvSpPr/>
              <p:nvPr/>
            </p:nvSpPr>
            <p:spPr>
              <a:xfrm>
                <a:off x="2316262" y="3698207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23"/>
              <p:cNvSpPr/>
              <p:nvPr/>
            </p:nvSpPr>
            <p:spPr>
              <a:xfrm>
                <a:off x="2316262" y="4036406"/>
                <a:ext cx="13958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0"/>
                    </a:moveTo>
                    <a:lnTo>
                      <a:pt x="1" y="27"/>
                    </a:lnTo>
                    <a:lnTo>
                      <a:pt x="1" y="435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5"/>
                    </a:lnTo>
                    <a:lnTo>
                      <a:pt x="109" y="27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23"/>
              <p:cNvSpPr/>
              <p:nvPr/>
            </p:nvSpPr>
            <p:spPr>
              <a:xfrm>
                <a:off x="2316262" y="3922948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23"/>
              <p:cNvSpPr/>
              <p:nvPr/>
            </p:nvSpPr>
            <p:spPr>
              <a:xfrm>
                <a:off x="2316262" y="3023087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23"/>
              <p:cNvSpPr/>
              <p:nvPr/>
            </p:nvSpPr>
            <p:spPr>
              <a:xfrm>
                <a:off x="2316262" y="3586412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23"/>
              <p:cNvSpPr/>
              <p:nvPr/>
            </p:nvSpPr>
            <p:spPr>
              <a:xfrm>
                <a:off x="2316262" y="3472953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23"/>
              <p:cNvSpPr/>
              <p:nvPr/>
            </p:nvSpPr>
            <p:spPr>
              <a:xfrm>
                <a:off x="2316262" y="3359623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23"/>
              <p:cNvSpPr/>
              <p:nvPr/>
            </p:nvSpPr>
            <p:spPr>
              <a:xfrm>
                <a:off x="2316262" y="3134754"/>
                <a:ext cx="13958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09" y="44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23"/>
              <p:cNvSpPr/>
              <p:nvPr/>
            </p:nvSpPr>
            <p:spPr>
              <a:xfrm>
                <a:off x="2316262" y="3248213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23"/>
              <p:cNvSpPr/>
              <p:nvPr/>
            </p:nvSpPr>
            <p:spPr>
              <a:xfrm>
                <a:off x="2316262" y="4714855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23"/>
              <p:cNvSpPr/>
              <p:nvPr/>
            </p:nvSpPr>
            <p:spPr>
              <a:xfrm>
                <a:off x="2316262" y="4601524"/>
                <a:ext cx="13958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23"/>
              <p:cNvSpPr/>
              <p:nvPr/>
            </p:nvSpPr>
            <p:spPr>
              <a:xfrm>
                <a:off x="2316262" y="4489730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23"/>
              <p:cNvSpPr/>
              <p:nvPr/>
            </p:nvSpPr>
            <p:spPr>
              <a:xfrm>
                <a:off x="2316262" y="4376271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23"/>
              <p:cNvSpPr/>
              <p:nvPr/>
            </p:nvSpPr>
            <p:spPr>
              <a:xfrm>
                <a:off x="2316262" y="4264989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23"/>
              <p:cNvSpPr/>
              <p:nvPr/>
            </p:nvSpPr>
            <p:spPr>
              <a:xfrm>
                <a:off x="2316262" y="4151530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23"/>
              <p:cNvSpPr/>
              <p:nvPr/>
            </p:nvSpPr>
            <p:spPr>
              <a:xfrm>
                <a:off x="1901100" y="2081225"/>
                <a:ext cx="57882" cy="29837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33" extrusionOk="0">
                    <a:moveTo>
                      <a:pt x="422" y="1"/>
                    </a:moveTo>
                    <a:cubicBezTo>
                      <a:pt x="288" y="27"/>
                      <a:pt x="138" y="82"/>
                      <a:pt x="0" y="138"/>
                    </a:cubicBezTo>
                    <a:lnTo>
                      <a:pt x="43" y="233"/>
                    </a:lnTo>
                    <a:cubicBezTo>
                      <a:pt x="177" y="177"/>
                      <a:pt x="314" y="138"/>
                      <a:pt x="451" y="95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23"/>
              <p:cNvSpPr/>
              <p:nvPr/>
            </p:nvSpPr>
            <p:spPr>
              <a:xfrm>
                <a:off x="1718105" y="2764795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23"/>
              <p:cNvSpPr/>
              <p:nvPr/>
            </p:nvSpPr>
            <p:spPr>
              <a:xfrm>
                <a:off x="1718105" y="2878254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23"/>
              <p:cNvSpPr/>
              <p:nvPr/>
            </p:nvSpPr>
            <p:spPr>
              <a:xfrm>
                <a:off x="1718105" y="2540055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23"/>
              <p:cNvSpPr/>
              <p:nvPr/>
            </p:nvSpPr>
            <p:spPr>
              <a:xfrm>
                <a:off x="1742436" y="2208514"/>
                <a:ext cx="4033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39" extrusionOk="0">
                    <a:moveTo>
                      <a:pt x="220" y="0"/>
                    </a:moveTo>
                    <a:cubicBezTo>
                      <a:pt x="138" y="124"/>
                      <a:pt x="69" y="258"/>
                      <a:pt x="1" y="396"/>
                    </a:cubicBezTo>
                    <a:lnTo>
                      <a:pt x="108" y="438"/>
                    </a:lnTo>
                    <a:cubicBezTo>
                      <a:pt x="164" y="301"/>
                      <a:pt x="233" y="177"/>
                      <a:pt x="314" y="56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23"/>
              <p:cNvSpPr/>
              <p:nvPr/>
            </p:nvSpPr>
            <p:spPr>
              <a:xfrm>
                <a:off x="1718105" y="2426596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23"/>
              <p:cNvSpPr/>
              <p:nvPr/>
            </p:nvSpPr>
            <p:spPr>
              <a:xfrm>
                <a:off x="1806849" y="2126429"/>
                <a:ext cx="52504" cy="47381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70" extrusionOk="0">
                    <a:moveTo>
                      <a:pt x="341" y="1"/>
                    </a:moveTo>
                    <a:cubicBezTo>
                      <a:pt x="220" y="82"/>
                      <a:pt x="109" y="180"/>
                      <a:pt x="1" y="288"/>
                    </a:cubicBezTo>
                    <a:lnTo>
                      <a:pt x="83" y="370"/>
                    </a:lnTo>
                    <a:cubicBezTo>
                      <a:pt x="177" y="275"/>
                      <a:pt x="289" y="180"/>
                      <a:pt x="409" y="99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23"/>
              <p:cNvSpPr/>
              <p:nvPr/>
            </p:nvSpPr>
            <p:spPr>
              <a:xfrm>
                <a:off x="1718105" y="2313137"/>
                <a:ext cx="21129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53" y="0"/>
                    </a:moveTo>
                    <a:cubicBezTo>
                      <a:pt x="27" y="151"/>
                      <a:pt x="14" y="301"/>
                      <a:pt x="1" y="451"/>
                    </a:cubicBezTo>
                    <a:lnTo>
                      <a:pt x="109" y="451"/>
                    </a:lnTo>
                    <a:cubicBezTo>
                      <a:pt x="122" y="314"/>
                      <a:pt x="135" y="164"/>
                      <a:pt x="164" y="30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23"/>
              <p:cNvSpPr/>
              <p:nvPr/>
            </p:nvSpPr>
            <p:spPr>
              <a:xfrm>
                <a:off x="1718105" y="2653385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23"/>
              <p:cNvSpPr/>
              <p:nvPr/>
            </p:nvSpPr>
            <p:spPr>
              <a:xfrm>
                <a:off x="1718105" y="3553374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23"/>
              <p:cNvSpPr/>
              <p:nvPr/>
            </p:nvSpPr>
            <p:spPr>
              <a:xfrm>
                <a:off x="1718105" y="3666833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23"/>
              <p:cNvSpPr/>
              <p:nvPr/>
            </p:nvSpPr>
            <p:spPr>
              <a:xfrm>
                <a:off x="1718105" y="2989921"/>
                <a:ext cx="13958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09" y="44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23"/>
              <p:cNvSpPr/>
              <p:nvPr/>
            </p:nvSpPr>
            <p:spPr>
              <a:xfrm>
                <a:off x="1718105" y="3778114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23"/>
              <p:cNvSpPr/>
              <p:nvPr/>
            </p:nvSpPr>
            <p:spPr>
              <a:xfrm>
                <a:off x="1718105" y="3103380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23"/>
              <p:cNvSpPr/>
              <p:nvPr/>
            </p:nvSpPr>
            <p:spPr>
              <a:xfrm>
                <a:off x="1718105" y="3214790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23"/>
              <p:cNvSpPr/>
              <p:nvPr/>
            </p:nvSpPr>
            <p:spPr>
              <a:xfrm>
                <a:off x="1718105" y="3441579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23"/>
              <p:cNvSpPr/>
              <p:nvPr/>
            </p:nvSpPr>
            <p:spPr>
              <a:xfrm>
                <a:off x="1718105" y="3328120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23"/>
              <p:cNvSpPr/>
              <p:nvPr/>
            </p:nvSpPr>
            <p:spPr>
              <a:xfrm>
                <a:off x="2316262" y="2459634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23"/>
              <p:cNvSpPr/>
              <p:nvPr/>
            </p:nvSpPr>
            <p:spPr>
              <a:xfrm>
                <a:off x="2316262" y="2573093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23"/>
              <p:cNvSpPr/>
              <p:nvPr/>
            </p:nvSpPr>
            <p:spPr>
              <a:xfrm>
                <a:off x="2316262" y="2686552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23"/>
              <p:cNvSpPr/>
              <p:nvPr/>
            </p:nvSpPr>
            <p:spPr>
              <a:xfrm>
                <a:off x="2316262" y="2798218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23"/>
              <p:cNvSpPr/>
              <p:nvPr/>
            </p:nvSpPr>
            <p:spPr>
              <a:xfrm>
                <a:off x="2012894" y="2072389"/>
                <a:ext cx="5737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9" extrusionOk="0">
                    <a:moveTo>
                      <a:pt x="0" y="1"/>
                    </a:moveTo>
                    <a:lnTo>
                      <a:pt x="0" y="112"/>
                    </a:lnTo>
                    <a:lnTo>
                      <a:pt x="95" y="112"/>
                    </a:lnTo>
                    <a:cubicBezTo>
                      <a:pt x="203" y="112"/>
                      <a:pt x="327" y="125"/>
                      <a:pt x="435" y="138"/>
                    </a:cubicBezTo>
                    <a:lnTo>
                      <a:pt x="448" y="30"/>
                    </a:lnTo>
                    <a:cubicBezTo>
                      <a:pt x="327" y="14"/>
                      <a:pt x="216" y="1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23"/>
              <p:cNvSpPr/>
              <p:nvPr/>
            </p:nvSpPr>
            <p:spPr>
              <a:xfrm>
                <a:off x="2314597" y="2346176"/>
                <a:ext cx="15623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52" extrusionOk="0">
                    <a:moveTo>
                      <a:pt x="109" y="1"/>
                    </a:moveTo>
                    <a:lnTo>
                      <a:pt x="1" y="17"/>
                    </a:lnTo>
                    <a:cubicBezTo>
                      <a:pt x="14" y="99"/>
                      <a:pt x="14" y="180"/>
                      <a:pt x="14" y="262"/>
                    </a:cubicBezTo>
                    <a:lnTo>
                      <a:pt x="14" y="452"/>
                    </a:lnTo>
                    <a:lnTo>
                      <a:pt x="122" y="452"/>
                    </a:lnTo>
                    <a:lnTo>
                      <a:pt x="122" y="262"/>
                    </a:lnTo>
                    <a:cubicBezTo>
                      <a:pt x="122" y="180"/>
                      <a:pt x="122" y="99"/>
                      <a:pt x="1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23"/>
              <p:cNvSpPr/>
              <p:nvPr/>
            </p:nvSpPr>
            <p:spPr>
              <a:xfrm>
                <a:off x="2283223" y="2238223"/>
                <a:ext cx="3483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36" extrusionOk="0">
                    <a:moveTo>
                      <a:pt x="108" y="0"/>
                    </a:moveTo>
                    <a:lnTo>
                      <a:pt x="1" y="43"/>
                    </a:lnTo>
                    <a:cubicBezTo>
                      <a:pt x="66" y="177"/>
                      <a:pt x="122" y="301"/>
                      <a:pt x="164" y="435"/>
                    </a:cubicBezTo>
                    <a:lnTo>
                      <a:pt x="272" y="409"/>
                    </a:lnTo>
                    <a:cubicBezTo>
                      <a:pt x="229" y="272"/>
                      <a:pt x="177" y="125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23"/>
              <p:cNvSpPr/>
              <p:nvPr/>
            </p:nvSpPr>
            <p:spPr>
              <a:xfrm>
                <a:off x="2216633" y="2147430"/>
                <a:ext cx="49174" cy="50711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6" extrusionOk="0">
                    <a:moveTo>
                      <a:pt x="70" y="0"/>
                    </a:moveTo>
                    <a:lnTo>
                      <a:pt x="1" y="82"/>
                    </a:lnTo>
                    <a:cubicBezTo>
                      <a:pt x="96" y="180"/>
                      <a:pt x="207" y="288"/>
                      <a:pt x="289" y="396"/>
                    </a:cubicBezTo>
                    <a:lnTo>
                      <a:pt x="383" y="327"/>
                    </a:lnTo>
                    <a:cubicBezTo>
                      <a:pt x="289" y="206"/>
                      <a:pt x="177" y="98"/>
                      <a:pt x="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23"/>
              <p:cNvSpPr/>
              <p:nvPr/>
            </p:nvSpPr>
            <p:spPr>
              <a:xfrm>
                <a:off x="2120846" y="2090061"/>
                <a:ext cx="57882" cy="3649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85" extrusionOk="0">
                    <a:moveTo>
                      <a:pt x="43" y="0"/>
                    </a:moveTo>
                    <a:lnTo>
                      <a:pt x="0" y="108"/>
                    </a:lnTo>
                    <a:cubicBezTo>
                      <a:pt x="138" y="151"/>
                      <a:pt x="272" y="219"/>
                      <a:pt x="396" y="285"/>
                    </a:cubicBezTo>
                    <a:lnTo>
                      <a:pt x="451" y="190"/>
                    </a:lnTo>
                    <a:cubicBezTo>
                      <a:pt x="314" y="108"/>
                      <a:pt x="177" y="56"/>
                      <a:pt x="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23"/>
              <p:cNvSpPr/>
              <p:nvPr/>
            </p:nvSpPr>
            <p:spPr>
              <a:xfrm>
                <a:off x="2316262" y="2911293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23"/>
              <p:cNvSpPr/>
              <p:nvPr/>
            </p:nvSpPr>
            <p:spPr>
              <a:xfrm>
                <a:off x="1718105" y="4003368"/>
                <a:ext cx="1562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23"/>
              <p:cNvSpPr/>
              <p:nvPr/>
            </p:nvSpPr>
            <p:spPr>
              <a:xfrm>
                <a:off x="1718105" y="4114650"/>
                <a:ext cx="15623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22" y="452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23"/>
              <p:cNvSpPr/>
              <p:nvPr/>
            </p:nvSpPr>
            <p:spPr>
              <a:xfrm>
                <a:off x="1718105" y="3889909"/>
                <a:ext cx="15623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" y="0"/>
                    </a:moveTo>
                    <a:lnTo>
                      <a:pt x="1" y="14"/>
                    </a:lnTo>
                    <a:lnTo>
                      <a:pt x="1" y="177"/>
                    </a:lnTo>
                    <a:lnTo>
                      <a:pt x="1" y="448"/>
                    </a:lnTo>
                    <a:lnTo>
                      <a:pt x="122" y="448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23"/>
              <p:cNvSpPr/>
              <p:nvPr/>
            </p:nvSpPr>
            <p:spPr>
              <a:xfrm>
                <a:off x="1718105" y="4228109"/>
                <a:ext cx="15623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22" y="438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23"/>
              <p:cNvSpPr/>
              <p:nvPr/>
            </p:nvSpPr>
            <p:spPr>
              <a:xfrm>
                <a:off x="1718105" y="4341568"/>
                <a:ext cx="15623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23"/>
              <p:cNvSpPr/>
              <p:nvPr/>
            </p:nvSpPr>
            <p:spPr>
              <a:xfrm>
                <a:off x="1718105" y="4453362"/>
                <a:ext cx="1562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23"/>
              <p:cNvSpPr/>
              <p:nvPr/>
            </p:nvSpPr>
            <p:spPr>
              <a:xfrm>
                <a:off x="1718105" y="4678103"/>
                <a:ext cx="15623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65" extrusionOk="0">
                    <a:moveTo>
                      <a:pt x="1" y="0"/>
                    </a:moveTo>
                    <a:lnTo>
                      <a:pt x="1" y="30"/>
                    </a:lnTo>
                    <a:lnTo>
                      <a:pt x="1" y="451"/>
                    </a:lnTo>
                    <a:lnTo>
                      <a:pt x="1" y="464"/>
                    </a:lnTo>
                    <a:lnTo>
                      <a:pt x="122" y="464"/>
                    </a:lnTo>
                    <a:lnTo>
                      <a:pt x="122" y="451"/>
                    </a:lnTo>
                    <a:lnTo>
                      <a:pt x="122" y="3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23"/>
              <p:cNvSpPr/>
              <p:nvPr/>
            </p:nvSpPr>
            <p:spPr>
              <a:xfrm>
                <a:off x="1718105" y="4566693"/>
                <a:ext cx="15623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22" y="436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49" name="Google Shape;1849;p23"/>
          <p:cNvGrpSpPr/>
          <p:nvPr/>
        </p:nvGrpSpPr>
        <p:grpSpPr>
          <a:xfrm>
            <a:off x="8430767" y="-1618067"/>
            <a:ext cx="4242221" cy="6761580"/>
            <a:chOff x="1336575" y="1389950"/>
            <a:chExt cx="1583450" cy="2523825"/>
          </a:xfrm>
        </p:grpSpPr>
        <p:sp>
          <p:nvSpPr>
            <p:cNvPr id="1850" name="Google Shape;1850;p23"/>
            <p:cNvSpPr/>
            <p:nvPr/>
          </p:nvSpPr>
          <p:spPr>
            <a:xfrm>
              <a:off x="1336575" y="1389950"/>
              <a:ext cx="1583450" cy="2523825"/>
            </a:xfrm>
            <a:custGeom>
              <a:avLst/>
              <a:gdLst/>
              <a:ahLst/>
              <a:cxnLst/>
              <a:rect l="l" t="t" r="r" b="b"/>
              <a:pathLst>
                <a:path w="63338" h="100953" extrusionOk="0">
                  <a:moveTo>
                    <a:pt x="1" y="1"/>
                  </a:moveTo>
                  <a:lnTo>
                    <a:pt x="1" y="45116"/>
                  </a:lnTo>
                  <a:cubicBezTo>
                    <a:pt x="1" y="48401"/>
                    <a:pt x="1340" y="50320"/>
                    <a:pt x="2470" y="51366"/>
                  </a:cubicBezTo>
                  <a:cubicBezTo>
                    <a:pt x="4773" y="53543"/>
                    <a:pt x="7793" y="53571"/>
                    <a:pt x="8519" y="53571"/>
                  </a:cubicBezTo>
                  <a:lnTo>
                    <a:pt x="54938" y="53571"/>
                  </a:lnTo>
                  <a:lnTo>
                    <a:pt x="55057" y="53543"/>
                  </a:lnTo>
                  <a:cubicBezTo>
                    <a:pt x="55378" y="53543"/>
                    <a:pt x="56222" y="53633"/>
                    <a:pt x="56682" y="54094"/>
                  </a:cubicBezTo>
                  <a:cubicBezTo>
                    <a:pt x="57003" y="54415"/>
                    <a:pt x="57177" y="55001"/>
                    <a:pt x="57177" y="55838"/>
                  </a:cubicBezTo>
                  <a:lnTo>
                    <a:pt x="57177" y="100953"/>
                  </a:lnTo>
                  <a:lnTo>
                    <a:pt x="63337" y="100953"/>
                  </a:lnTo>
                  <a:lnTo>
                    <a:pt x="63337" y="55838"/>
                  </a:lnTo>
                  <a:cubicBezTo>
                    <a:pt x="63337" y="52587"/>
                    <a:pt x="62005" y="50641"/>
                    <a:pt x="60868" y="49594"/>
                  </a:cubicBezTo>
                  <a:cubicBezTo>
                    <a:pt x="58783" y="47611"/>
                    <a:pt x="56100" y="47406"/>
                    <a:pt x="55082" y="47406"/>
                  </a:cubicBezTo>
                  <a:cubicBezTo>
                    <a:pt x="54979" y="47406"/>
                    <a:pt x="54893" y="47408"/>
                    <a:pt x="54826" y="47411"/>
                  </a:cubicBezTo>
                  <a:lnTo>
                    <a:pt x="8463" y="47411"/>
                  </a:lnTo>
                  <a:lnTo>
                    <a:pt x="8400" y="47383"/>
                  </a:lnTo>
                  <a:lnTo>
                    <a:pt x="8289" y="47411"/>
                  </a:lnTo>
                  <a:cubicBezTo>
                    <a:pt x="7968" y="47411"/>
                    <a:pt x="7124" y="47327"/>
                    <a:pt x="6656" y="46888"/>
                  </a:cubicBezTo>
                  <a:cubicBezTo>
                    <a:pt x="6342" y="46539"/>
                    <a:pt x="6168" y="45960"/>
                    <a:pt x="6168" y="45116"/>
                  </a:cubicBezTo>
                  <a:lnTo>
                    <a:pt x="61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3"/>
            <p:cNvSpPr/>
            <p:nvPr/>
          </p:nvSpPr>
          <p:spPr>
            <a:xfrm>
              <a:off x="2510150" y="2649325"/>
              <a:ext cx="11700" cy="5775"/>
            </a:xfrm>
            <a:custGeom>
              <a:avLst/>
              <a:gdLst/>
              <a:ahLst/>
              <a:cxnLst/>
              <a:rect l="l" t="t" r="r" b="b"/>
              <a:pathLst>
                <a:path w="468" h="231" extrusionOk="0">
                  <a:moveTo>
                    <a:pt x="0" y="1"/>
                  </a:moveTo>
                  <a:lnTo>
                    <a:pt x="0" y="231"/>
                  </a:lnTo>
                  <a:lnTo>
                    <a:pt x="468" y="231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3"/>
            <p:cNvSpPr/>
            <p:nvPr/>
          </p:nvSpPr>
          <p:spPr>
            <a:xfrm>
              <a:off x="1406350" y="1423450"/>
              <a:ext cx="1080625" cy="1231650"/>
            </a:xfrm>
            <a:custGeom>
              <a:avLst/>
              <a:gdLst/>
              <a:ahLst/>
              <a:cxnLst/>
              <a:rect l="l" t="t" r="r" b="b"/>
              <a:pathLst>
                <a:path w="43225" h="49266" extrusionOk="0">
                  <a:moveTo>
                    <a:pt x="0" y="0"/>
                  </a:moveTo>
                  <a:lnTo>
                    <a:pt x="0" y="928"/>
                  </a:lnTo>
                  <a:lnTo>
                    <a:pt x="238" y="928"/>
                  </a:lnTo>
                  <a:lnTo>
                    <a:pt x="238" y="0"/>
                  </a:lnTo>
                  <a:close/>
                  <a:moveTo>
                    <a:pt x="0" y="1863"/>
                  </a:moveTo>
                  <a:lnTo>
                    <a:pt x="0" y="2791"/>
                  </a:lnTo>
                  <a:lnTo>
                    <a:pt x="238" y="2791"/>
                  </a:lnTo>
                  <a:lnTo>
                    <a:pt x="238" y="1863"/>
                  </a:lnTo>
                  <a:close/>
                  <a:moveTo>
                    <a:pt x="0" y="3719"/>
                  </a:moveTo>
                  <a:lnTo>
                    <a:pt x="0" y="4653"/>
                  </a:lnTo>
                  <a:lnTo>
                    <a:pt x="238" y="4653"/>
                  </a:lnTo>
                  <a:lnTo>
                    <a:pt x="238" y="3719"/>
                  </a:lnTo>
                  <a:close/>
                  <a:moveTo>
                    <a:pt x="0" y="5581"/>
                  </a:moveTo>
                  <a:lnTo>
                    <a:pt x="0" y="6509"/>
                  </a:lnTo>
                  <a:lnTo>
                    <a:pt x="238" y="6509"/>
                  </a:lnTo>
                  <a:lnTo>
                    <a:pt x="238" y="5581"/>
                  </a:lnTo>
                  <a:close/>
                  <a:moveTo>
                    <a:pt x="0" y="7444"/>
                  </a:moveTo>
                  <a:lnTo>
                    <a:pt x="0" y="8372"/>
                  </a:lnTo>
                  <a:lnTo>
                    <a:pt x="238" y="8372"/>
                  </a:lnTo>
                  <a:lnTo>
                    <a:pt x="238" y="7444"/>
                  </a:lnTo>
                  <a:close/>
                  <a:moveTo>
                    <a:pt x="0" y="9300"/>
                  </a:moveTo>
                  <a:lnTo>
                    <a:pt x="0" y="10234"/>
                  </a:lnTo>
                  <a:lnTo>
                    <a:pt x="238" y="10234"/>
                  </a:lnTo>
                  <a:lnTo>
                    <a:pt x="238" y="9300"/>
                  </a:lnTo>
                  <a:close/>
                  <a:moveTo>
                    <a:pt x="0" y="11162"/>
                  </a:moveTo>
                  <a:lnTo>
                    <a:pt x="0" y="12090"/>
                  </a:lnTo>
                  <a:lnTo>
                    <a:pt x="238" y="12090"/>
                  </a:lnTo>
                  <a:lnTo>
                    <a:pt x="238" y="11162"/>
                  </a:lnTo>
                  <a:close/>
                  <a:moveTo>
                    <a:pt x="0" y="13025"/>
                  </a:moveTo>
                  <a:lnTo>
                    <a:pt x="0" y="13953"/>
                  </a:lnTo>
                  <a:lnTo>
                    <a:pt x="238" y="13953"/>
                  </a:lnTo>
                  <a:lnTo>
                    <a:pt x="238" y="13025"/>
                  </a:lnTo>
                  <a:close/>
                  <a:moveTo>
                    <a:pt x="0" y="14880"/>
                  </a:moveTo>
                  <a:lnTo>
                    <a:pt x="0" y="15815"/>
                  </a:lnTo>
                  <a:lnTo>
                    <a:pt x="238" y="15815"/>
                  </a:lnTo>
                  <a:lnTo>
                    <a:pt x="238" y="14880"/>
                  </a:lnTo>
                  <a:close/>
                  <a:moveTo>
                    <a:pt x="0" y="16743"/>
                  </a:moveTo>
                  <a:lnTo>
                    <a:pt x="0" y="17671"/>
                  </a:lnTo>
                  <a:lnTo>
                    <a:pt x="238" y="17671"/>
                  </a:lnTo>
                  <a:lnTo>
                    <a:pt x="238" y="16743"/>
                  </a:lnTo>
                  <a:close/>
                  <a:moveTo>
                    <a:pt x="0" y="18606"/>
                  </a:moveTo>
                  <a:lnTo>
                    <a:pt x="0" y="19534"/>
                  </a:lnTo>
                  <a:lnTo>
                    <a:pt x="238" y="19534"/>
                  </a:lnTo>
                  <a:lnTo>
                    <a:pt x="238" y="18606"/>
                  </a:lnTo>
                  <a:close/>
                  <a:moveTo>
                    <a:pt x="0" y="20461"/>
                  </a:moveTo>
                  <a:lnTo>
                    <a:pt x="0" y="21396"/>
                  </a:lnTo>
                  <a:lnTo>
                    <a:pt x="238" y="21396"/>
                  </a:lnTo>
                  <a:lnTo>
                    <a:pt x="238" y="20461"/>
                  </a:lnTo>
                  <a:close/>
                  <a:moveTo>
                    <a:pt x="0" y="22324"/>
                  </a:moveTo>
                  <a:lnTo>
                    <a:pt x="0" y="23252"/>
                  </a:lnTo>
                  <a:lnTo>
                    <a:pt x="238" y="23252"/>
                  </a:lnTo>
                  <a:lnTo>
                    <a:pt x="238" y="22324"/>
                  </a:lnTo>
                  <a:close/>
                  <a:moveTo>
                    <a:pt x="0" y="24187"/>
                  </a:moveTo>
                  <a:lnTo>
                    <a:pt x="0" y="25114"/>
                  </a:lnTo>
                  <a:lnTo>
                    <a:pt x="238" y="25114"/>
                  </a:lnTo>
                  <a:lnTo>
                    <a:pt x="238" y="24187"/>
                  </a:lnTo>
                  <a:close/>
                  <a:moveTo>
                    <a:pt x="0" y="26014"/>
                  </a:moveTo>
                  <a:lnTo>
                    <a:pt x="0" y="26942"/>
                  </a:lnTo>
                  <a:lnTo>
                    <a:pt x="238" y="26942"/>
                  </a:lnTo>
                  <a:lnTo>
                    <a:pt x="238" y="26014"/>
                  </a:lnTo>
                  <a:close/>
                  <a:moveTo>
                    <a:pt x="0" y="27877"/>
                  </a:moveTo>
                  <a:lnTo>
                    <a:pt x="0" y="28805"/>
                  </a:lnTo>
                  <a:lnTo>
                    <a:pt x="238" y="28805"/>
                  </a:lnTo>
                  <a:lnTo>
                    <a:pt x="238" y="27877"/>
                  </a:lnTo>
                  <a:close/>
                  <a:moveTo>
                    <a:pt x="0" y="29733"/>
                  </a:moveTo>
                  <a:lnTo>
                    <a:pt x="0" y="30667"/>
                  </a:lnTo>
                  <a:lnTo>
                    <a:pt x="238" y="30667"/>
                  </a:lnTo>
                  <a:lnTo>
                    <a:pt x="238" y="29733"/>
                  </a:lnTo>
                  <a:close/>
                  <a:moveTo>
                    <a:pt x="0" y="31595"/>
                  </a:moveTo>
                  <a:lnTo>
                    <a:pt x="0" y="32523"/>
                  </a:lnTo>
                  <a:lnTo>
                    <a:pt x="238" y="32523"/>
                  </a:lnTo>
                  <a:lnTo>
                    <a:pt x="238" y="31595"/>
                  </a:lnTo>
                  <a:close/>
                  <a:moveTo>
                    <a:pt x="0" y="33458"/>
                  </a:moveTo>
                  <a:lnTo>
                    <a:pt x="0" y="34386"/>
                  </a:lnTo>
                  <a:lnTo>
                    <a:pt x="238" y="34386"/>
                  </a:lnTo>
                  <a:lnTo>
                    <a:pt x="238" y="33458"/>
                  </a:lnTo>
                  <a:close/>
                  <a:moveTo>
                    <a:pt x="0" y="35314"/>
                  </a:moveTo>
                  <a:lnTo>
                    <a:pt x="0" y="36248"/>
                  </a:lnTo>
                  <a:lnTo>
                    <a:pt x="238" y="36248"/>
                  </a:lnTo>
                  <a:lnTo>
                    <a:pt x="238" y="35314"/>
                  </a:lnTo>
                  <a:close/>
                  <a:moveTo>
                    <a:pt x="0" y="37176"/>
                  </a:moveTo>
                  <a:lnTo>
                    <a:pt x="0" y="38104"/>
                  </a:lnTo>
                  <a:lnTo>
                    <a:pt x="238" y="38104"/>
                  </a:lnTo>
                  <a:lnTo>
                    <a:pt x="238" y="37176"/>
                  </a:lnTo>
                  <a:close/>
                  <a:moveTo>
                    <a:pt x="0" y="39039"/>
                  </a:moveTo>
                  <a:lnTo>
                    <a:pt x="0" y="39967"/>
                  </a:lnTo>
                  <a:lnTo>
                    <a:pt x="238" y="39967"/>
                  </a:lnTo>
                  <a:lnTo>
                    <a:pt x="238" y="39039"/>
                  </a:lnTo>
                  <a:close/>
                  <a:moveTo>
                    <a:pt x="0" y="40894"/>
                  </a:moveTo>
                  <a:lnTo>
                    <a:pt x="0" y="41829"/>
                  </a:lnTo>
                  <a:lnTo>
                    <a:pt x="238" y="41829"/>
                  </a:lnTo>
                  <a:lnTo>
                    <a:pt x="238" y="40894"/>
                  </a:lnTo>
                  <a:close/>
                  <a:moveTo>
                    <a:pt x="0" y="42757"/>
                  </a:moveTo>
                  <a:lnTo>
                    <a:pt x="0" y="43720"/>
                  </a:lnTo>
                  <a:lnTo>
                    <a:pt x="238" y="43720"/>
                  </a:lnTo>
                  <a:lnTo>
                    <a:pt x="238" y="42757"/>
                  </a:lnTo>
                  <a:close/>
                  <a:moveTo>
                    <a:pt x="293" y="44620"/>
                  </a:moveTo>
                  <a:lnTo>
                    <a:pt x="63" y="44648"/>
                  </a:lnTo>
                  <a:cubicBezTo>
                    <a:pt x="91" y="44969"/>
                    <a:pt x="147" y="45289"/>
                    <a:pt x="203" y="45575"/>
                  </a:cubicBezTo>
                  <a:lnTo>
                    <a:pt x="440" y="45520"/>
                  </a:lnTo>
                  <a:cubicBezTo>
                    <a:pt x="377" y="45227"/>
                    <a:pt x="321" y="44941"/>
                    <a:pt x="293" y="44620"/>
                  </a:cubicBezTo>
                  <a:close/>
                  <a:moveTo>
                    <a:pt x="726" y="46364"/>
                  </a:moveTo>
                  <a:lnTo>
                    <a:pt x="524" y="46475"/>
                  </a:lnTo>
                  <a:cubicBezTo>
                    <a:pt x="670" y="46768"/>
                    <a:pt x="817" y="47033"/>
                    <a:pt x="991" y="47292"/>
                  </a:cubicBezTo>
                  <a:lnTo>
                    <a:pt x="1193" y="47145"/>
                  </a:lnTo>
                  <a:cubicBezTo>
                    <a:pt x="1019" y="46915"/>
                    <a:pt x="872" y="46650"/>
                    <a:pt x="726" y="46364"/>
                  </a:cubicBezTo>
                  <a:close/>
                  <a:moveTo>
                    <a:pt x="1807" y="47815"/>
                  </a:moveTo>
                  <a:lnTo>
                    <a:pt x="1661" y="47989"/>
                  </a:lnTo>
                  <a:cubicBezTo>
                    <a:pt x="1891" y="48192"/>
                    <a:pt x="2156" y="48366"/>
                    <a:pt x="2414" y="48540"/>
                  </a:cubicBezTo>
                  <a:lnTo>
                    <a:pt x="2533" y="48338"/>
                  </a:lnTo>
                  <a:cubicBezTo>
                    <a:pt x="2268" y="48192"/>
                    <a:pt x="2037" y="48017"/>
                    <a:pt x="1807" y="47815"/>
                  </a:cubicBezTo>
                  <a:close/>
                  <a:moveTo>
                    <a:pt x="3377" y="48687"/>
                  </a:moveTo>
                  <a:lnTo>
                    <a:pt x="3286" y="48917"/>
                  </a:lnTo>
                  <a:cubicBezTo>
                    <a:pt x="3579" y="49008"/>
                    <a:pt x="3900" y="49091"/>
                    <a:pt x="4214" y="49154"/>
                  </a:cubicBezTo>
                  <a:lnTo>
                    <a:pt x="4249" y="48917"/>
                  </a:lnTo>
                  <a:cubicBezTo>
                    <a:pt x="3956" y="48861"/>
                    <a:pt x="3635" y="48805"/>
                    <a:pt x="3377" y="48687"/>
                  </a:cubicBezTo>
                  <a:close/>
                  <a:moveTo>
                    <a:pt x="5149" y="49036"/>
                  </a:moveTo>
                  <a:lnTo>
                    <a:pt x="5149" y="49266"/>
                  </a:lnTo>
                  <a:lnTo>
                    <a:pt x="6077" y="49266"/>
                  </a:lnTo>
                  <a:lnTo>
                    <a:pt x="6077" y="49036"/>
                  </a:lnTo>
                  <a:close/>
                  <a:moveTo>
                    <a:pt x="7004" y="49036"/>
                  </a:moveTo>
                  <a:lnTo>
                    <a:pt x="7004" y="49266"/>
                  </a:lnTo>
                  <a:lnTo>
                    <a:pt x="7939" y="49266"/>
                  </a:lnTo>
                  <a:lnTo>
                    <a:pt x="7939" y="49036"/>
                  </a:lnTo>
                  <a:close/>
                  <a:moveTo>
                    <a:pt x="8867" y="49036"/>
                  </a:moveTo>
                  <a:lnTo>
                    <a:pt x="8867" y="49266"/>
                  </a:lnTo>
                  <a:lnTo>
                    <a:pt x="9795" y="49266"/>
                  </a:lnTo>
                  <a:lnTo>
                    <a:pt x="9795" y="49036"/>
                  </a:lnTo>
                  <a:close/>
                  <a:moveTo>
                    <a:pt x="10730" y="49036"/>
                  </a:moveTo>
                  <a:lnTo>
                    <a:pt x="10730" y="49266"/>
                  </a:lnTo>
                  <a:lnTo>
                    <a:pt x="11658" y="49266"/>
                  </a:lnTo>
                  <a:lnTo>
                    <a:pt x="11658" y="49036"/>
                  </a:lnTo>
                  <a:close/>
                  <a:moveTo>
                    <a:pt x="12585" y="49036"/>
                  </a:moveTo>
                  <a:lnTo>
                    <a:pt x="12585" y="49266"/>
                  </a:lnTo>
                  <a:lnTo>
                    <a:pt x="13520" y="49266"/>
                  </a:lnTo>
                  <a:lnTo>
                    <a:pt x="13520" y="49036"/>
                  </a:lnTo>
                  <a:close/>
                  <a:moveTo>
                    <a:pt x="14448" y="49036"/>
                  </a:moveTo>
                  <a:lnTo>
                    <a:pt x="14448" y="49266"/>
                  </a:lnTo>
                  <a:lnTo>
                    <a:pt x="15376" y="49266"/>
                  </a:lnTo>
                  <a:lnTo>
                    <a:pt x="15376" y="49036"/>
                  </a:lnTo>
                  <a:close/>
                  <a:moveTo>
                    <a:pt x="16283" y="49036"/>
                  </a:moveTo>
                  <a:lnTo>
                    <a:pt x="16283" y="49266"/>
                  </a:lnTo>
                  <a:lnTo>
                    <a:pt x="17211" y="49266"/>
                  </a:lnTo>
                  <a:lnTo>
                    <a:pt x="17211" y="49036"/>
                  </a:lnTo>
                  <a:close/>
                  <a:moveTo>
                    <a:pt x="18138" y="49036"/>
                  </a:moveTo>
                  <a:lnTo>
                    <a:pt x="18138" y="49266"/>
                  </a:lnTo>
                  <a:lnTo>
                    <a:pt x="19073" y="49266"/>
                  </a:lnTo>
                  <a:lnTo>
                    <a:pt x="19073" y="49036"/>
                  </a:lnTo>
                  <a:close/>
                  <a:moveTo>
                    <a:pt x="20001" y="49036"/>
                  </a:moveTo>
                  <a:lnTo>
                    <a:pt x="20001" y="49266"/>
                  </a:lnTo>
                  <a:lnTo>
                    <a:pt x="20929" y="49266"/>
                  </a:lnTo>
                  <a:lnTo>
                    <a:pt x="20929" y="49036"/>
                  </a:lnTo>
                  <a:close/>
                  <a:moveTo>
                    <a:pt x="21864" y="49036"/>
                  </a:moveTo>
                  <a:lnTo>
                    <a:pt x="21864" y="49266"/>
                  </a:lnTo>
                  <a:lnTo>
                    <a:pt x="22791" y="49266"/>
                  </a:lnTo>
                  <a:lnTo>
                    <a:pt x="22791" y="49036"/>
                  </a:lnTo>
                  <a:close/>
                  <a:moveTo>
                    <a:pt x="23719" y="49036"/>
                  </a:moveTo>
                  <a:lnTo>
                    <a:pt x="23719" y="49266"/>
                  </a:lnTo>
                  <a:lnTo>
                    <a:pt x="24654" y="49266"/>
                  </a:lnTo>
                  <a:lnTo>
                    <a:pt x="24654" y="49036"/>
                  </a:lnTo>
                  <a:close/>
                  <a:moveTo>
                    <a:pt x="25582" y="49036"/>
                  </a:moveTo>
                  <a:lnTo>
                    <a:pt x="25582" y="49266"/>
                  </a:lnTo>
                  <a:lnTo>
                    <a:pt x="26510" y="49266"/>
                  </a:lnTo>
                  <a:lnTo>
                    <a:pt x="26510" y="49036"/>
                  </a:lnTo>
                  <a:close/>
                  <a:moveTo>
                    <a:pt x="27445" y="49036"/>
                  </a:moveTo>
                  <a:lnTo>
                    <a:pt x="27445" y="49266"/>
                  </a:lnTo>
                  <a:lnTo>
                    <a:pt x="28372" y="49266"/>
                  </a:lnTo>
                  <a:lnTo>
                    <a:pt x="28372" y="49036"/>
                  </a:lnTo>
                  <a:close/>
                  <a:moveTo>
                    <a:pt x="29300" y="49036"/>
                  </a:moveTo>
                  <a:lnTo>
                    <a:pt x="29300" y="49266"/>
                  </a:lnTo>
                  <a:lnTo>
                    <a:pt x="30235" y="49266"/>
                  </a:lnTo>
                  <a:lnTo>
                    <a:pt x="30235" y="49036"/>
                  </a:lnTo>
                  <a:close/>
                  <a:moveTo>
                    <a:pt x="31163" y="49036"/>
                  </a:moveTo>
                  <a:lnTo>
                    <a:pt x="31163" y="49266"/>
                  </a:lnTo>
                  <a:lnTo>
                    <a:pt x="32063" y="49266"/>
                  </a:lnTo>
                  <a:lnTo>
                    <a:pt x="32063" y="49036"/>
                  </a:lnTo>
                  <a:close/>
                  <a:moveTo>
                    <a:pt x="32991" y="49036"/>
                  </a:moveTo>
                  <a:lnTo>
                    <a:pt x="32991" y="49266"/>
                  </a:lnTo>
                  <a:lnTo>
                    <a:pt x="33925" y="49266"/>
                  </a:lnTo>
                  <a:lnTo>
                    <a:pt x="33925" y="49036"/>
                  </a:lnTo>
                  <a:close/>
                  <a:moveTo>
                    <a:pt x="34853" y="49036"/>
                  </a:moveTo>
                  <a:lnTo>
                    <a:pt x="34853" y="49266"/>
                  </a:lnTo>
                  <a:lnTo>
                    <a:pt x="35781" y="49266"/>
                  </a:lnTo>
                  <a:lnTo>
                    <a:pt x="35781" y="49036"/>
                  </a:lnTo>
                  <a:close/>
                  <a:moveTo>
                    <a:pt x="36716" y="49036"/>
                  </a:moveTo>
                  <a:lnTo>
                    <a:pt x="36716" y="49266"/>
                  </a:lnTo>
                  <a:lnTo>
                    <a:pt x="37644" y="49266"/>
                  </a:lnTo>
                  <a:lnTo>
                    <a:pt x="37644" y="49036"/>
                  </a:lnTo>
                  <a:close/>
                  <a:moveTo>
                    <a:pt x="38571" y="49036"/>
                  </a:moveTo>
                  <a:lnTo>
                    <a:pt x="38571" y="49266"/>
                  </a:lnTo>
                  <a:lnTo>
                    <a:pt x="39506" y="49266"/>
                  </a:lnTo>
                  <a:lnTo>
                    <a:pt x="39506" y="49036"/>
                  </a:lnTo>
                  <a:close/>
                  <a:moveTo>
                    <a:pt x="40434" y="49036"/>
                  </a:moveTo>
                  <a:lnTo>
                    <a:pt x="40434" y="49266"/>
                  </a:lnTo>
                  <a:lnTo>
                    <a:pt x="41362" y="49266"/>
                  </a:lnTo>
                  <a:lnTo>
                    <a:pt x="41362" y="49036"/>
                  </a:lnTo>
                  <a:close/>
                  <a:moveTo>
                    <a:pt x="42297" y="49036"/>
                  </a:moveTo>
                  <a:lnTo>
                    <a:pt x="42297" y="49266"/>
                  </a:lnTo>
                  <a:lnTo>
                    <a:pt x="43225" y="49266"/>
                  </a:lnTo>
                  <a:lnTo>
                    <a:pt x="43225" y="4903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3"/>
            <p:cNvSpPr/>
            <p:nvPr/>
          </p:nvSpPr>
          <p:spPr>
            <a:xfrm>
              <a:off x="1406350" y="1389950"/>
              <a:ext cx="5950" cy="11725"/>
            </a:xfrm>
            <a:custGeom>
              <a:avLst/>
              <a:gdLst/>
              <a:ahLst/>
              <a:cxnLst/>
              <a:rect l="l" t="t" r="r" b="b"/>
              <a:pathLst>
                <a:path w="238" h="469" extrusionOk="0">
                  <a:moveTo>
                    <a:pt x="0" y="1"/>
                  </a:moveTo>
                  <a:lnTo>
                    <a:pt x="0" y="468"/>
                  </a:lnTo>
                  <a:lnTo>
                    <a:pt x="238" y="468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3"/>
            <p:cNvSpPr/>
            <p:nvPr/>
          </p:nvSpPr>
          <p:spPr>
            <a:xfrm>
              <a:off x="2841525" y="3857075"/>
              <a:ext cx="5950" cy="24100"/>
            </a:xfrm>
            <a:custGeom>
              <a:avLst/>
              <a:gdLst/>
              <a:ahLst/>
              <a:cxnLst/>
              <a:rect l="l" t="t" r="r" b="b"/>
              <a:pathLst>
                <a:path w="238" h="964" extrusionOk="0">
                  <a:moveTo>
                    <a:pt x="0" y="0"/>
                  </a:moveTo>
                  <a:lnTo>
                    <a:pt x="0" y="963"/>
                  </a:lnTo>
                  <a:lnTo>
                    <a:pt x="237" y="963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3"/>
            <p:cNvSpPr/>
            <p:nvPr/>
          </p:nvSpPr>
          <p:spPr>
            <a:xfrm>
              <a:off x="2841525" y="381050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3"/>
            <p:cNvSpPr/>
            <p:nvPr/>
          </p:nvSpPr>
          <p:spPr>
            <a:xfrm>
              <a:off x="2836450" y="2740900"/>
              <a:ext cx="10325" cy="24075"/>
            </a:xfrm>
            <a:custGeom>
              <a:avLst/>
              <a:gdLst/>
              <a:ahLst/>
              <a:cxnLst/>
              <a:rect l="l" t="t" r="r" b="b"/>
              <a:pathLst>
                <a:path w="413" h="963" extrusionOk="0">
                  <a:moveTo>
                    <a:pt x="238" y="0"/>
                  </a:moveTo>
                  <a:lnTo>
                    <a:pt x="1" y="56"/>
                  </a:lnTo>
                  <a:cubicBezTo>
                    <a:pt x="91" y="349"/>
                    <a:pt x="147" y="642"/>
                    <a:pt x="175" y="963"/>
                  </a:cubicBezTo>
                  <a:lnTo>
                    <a:pt x="412" y="928"/>
                  </a:lnTo>
                  <a:cubicBezTo>
                    <a:pt x="350" y="614"/>
                    <a:pt x="322" y="293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2841525" y="37175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2841525" y="362460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3"/>
            <p:cNvSpPr/>
            <p:nvPr/>
          </p:nvSpPr>
          <p:spPr>
            <a:xfrm>
              <a:off x="2841525" y="357802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3"/>
            <p:cNvSpPr/>
            <p:nvPr/>
          </p:nvSpPr>
          <p:spPr>
            <a:xfrm>
              <a:off x="2841525" y="3764125"/>
              <a:ext cx="5950" cy="23200"/>
            </a:xfrm>
            <a:custGeom>
              <a:avLst/>
              <a:gdLst/>
              <a:ahLst/>
              <a:cxnLst/>
              <a:rect l="l" t="t" r="r" b="b"/>
              <a:pathLst>
                <a:path w="238" h="928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2817625" y="2697975"/>
              <a:ext cx="16775" cy="23400"/>
            </a:xfrm>
            <a:custGeom>
              <a:avLst/>
              <a:gdLst/>
              <a:ahLst/>
              <a:cxnLst/>
              <a:rect l="l" t="t" r="r" b="b"/>
              <a:pathLst>
                <a:path w="671" h="936" extrusionOk="0">
                  <a:moveTo>
                    <a:pt x="203" y="1"/>
                  </a:moveTo>
                  <a:lnTo>
                    <a:pt x="0" y="147"/>
                  </a:lnTo>
                  <a:cubicBezTo>
                    <a:pt x="175" y="378"/>
                    <a:pt x="349" y="643"/>
                    <a:pt x="468" y="936"/>
                  </a:cubicBezTo>
                  <a:lnTo>
                    <a:pt x="670" y="845"/>
                  </a:lnTo>
                  <a:cubicBezTo>
                    <a:pt x="551" y="552"/>
                    <a:pt x="377" y="266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2841525" y="3670975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2510150" y="26493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0" y="1"/>
                  </a:moveTo>
                  <a:lnTo>
                    <a:pt x="0" y="231"/>
                  </a:lnTo>
                  <a:lnTo>
                    <a:pt x="935" y="231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2556725" y="2649325"/>
              <a:ext cx="22500" cy="5775"/>
            </a:xfrm>
            <a:custGeom>
              <a:avLst/>
              <a:gdLst/>
              <a:ahLst/>
              <a:cxnLst/>
              <a:rect l="l" t="t" r="r" b="b"/>
              <a:pathLst>
                <a:path w="900" h="231" extrusionOk="0">
                  <a:moveTo>
                    <a:pt x="0" y="1"/>
                  </a:moveTo>
                  <a:lnTo>
                    <a:pt x="0" y="231"/>
                  </a:lnTo>
                  <a:lnTo>
                    <a:pt x="900" y="23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2648975" y="26493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0" y="1"/>
                  </a:moveTo>
                  <a:lnTo>
                    <a:pt x="0" y="231"/>
                  </a:lnTo>
                  <a:lnTo>
                    <a:pt x="935" y="231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2602575" y="26493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1" y="1"/>
                  </a:moveTo>
                  <a:lnTo>
                    <a:pt x="1" y="231"/>
                  </a:lnTo>
                  <a:lnTo>
                    <a:pt x="929" y="231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2695550" y="2648625"/>
              <a:ext cx="23200" cy="6475"/>
            </a:xfrm>
            <a:custGeom>
              <a:avLst/>
              <a:gdLst/>
              <a:ahLst/>
              <a:cxnLst/>
              <a:rect l="l" t="t" r="r" b="b"/>
              <a:pathLst>
                <a:path w="928" h="259" extrusionOk="0">
                  <a:moveTo>
                    <a:pt x="753" y="1"/>
                  </a:moveTo>
                  <a:cubicBezTo>
                    <a:pt x="670" y="1"/>
                    <a:pt x="607" y="29"/>
                    <a:pt x="607" y="29"/>
                  </a:cubicBezTo>
                  <a:lnTo>
                    <a:pt x="0" y="29"/>
                  </a:lnTo>
                  <a:lnTo>
                    <a:pt x="0" y="259"/>
                  </a:lnTo>
                  <a:lnTo>
                    <a:pt x="607" y="259"/>
                  </a:lnTo>
                  <a:cubicBezTo>
                    <a:pt x="607" y="259"/>
                    <a:pt x="670" y="231"/>
                    <a:pt x="753" y="231"/>
                  </a:cubicBezTo>
                  <a:cubicBezTo>
                    <a:pt x="816" y="231"/>
                    <a:pt x="872" y="231"/>
                    <a:pt x="928" y="259"/>
                  </a:cubicBezTo>
                  <a:lnTo>
                    <a:pt x="928" y="29"/>
                  </a:lnTo>
                  <a:cubicBezTo>
                    <a:pt x="872" y="1"/>
                    <a:pt x="816" y="1"/>
                    <a:pt x="7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2741225" y="2651600"/>
              <a:ext cx="24100" cy="11525"/>
            </a:xfrm>
            <a:custGeom>
              <a:avLst/>
              <a:gdLst/>
              <a:ahLst/>
              <a:cxnLst/>
              <a:rect l="l" t="t" r="r" b="b"/>
              <a:pathLst>
                <a:path w="964" h="461" extrusionOk="0">
                  <a:moveTo>
                    <a:pt x="64" y="0"/>
                  </a:moveTo>
                  <a:lnTo>
                    <a:pt x="1" y="231"/>
                  </a:lnTo>
                  <a:cubicBezTo>
                    <a:pt x="322" y="286"/>
                    <a:pt x="615" y="349"/>
                    <a:pt x="908" y="461"/>
                  </a:cubicBezTo>
                  <a:lnTo>
                    <a:pt x="964" y="231"/>
                  </a:lnTo>
                  <a:cubicBezTo>
                    <a:pt x="671" y="140"/>
                    <a:pt x="384" y="56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2784125" y="2667475"/>
              <a:ext cx="22525" cy="17450"/>
            </a:xfrm>
            <a:custGeom>
              <a:avLst/>
              <a:gdLst/>
              <a:ahLst/>
              <a:cxnLst/>
              <a:rect l="l" t="t" r="r" b="b"/>
              <a:pathLst>
                <a:path w="901" h="698" extrusionOk="0">
                  <a:moveTo>
                    <a:pt x="120" y="0"/>
                  </a:moveTo>
                  <a:lnTo>
                    <a:pt x="1" y="202"/>
                  </a:lnTo>
                  <a:cubicBezTo>
                    <a:pt x="266" y="349"/>
                    <a:pt x="524" y="523"/>
                    <a:pt x="726" y="698"/>
                  </a:cubicBezTo>
                  <a:lnTo>
                    <a:pt x="901" y="523"/>
                  </a:lnTo>
                  <a:cubicBezTo>
                    <a:pt x="671" y="321"/>
                    <a:pt x="413" y="147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2841525" y="292767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2841525" y="29742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2841525" y="3020625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2841525" y="3113775"/>
              <a:ext cx="5950" cy="23200"/>
            </a:xfrm>
            <a:custGeom>
              <a:avLst/>
              <a:gdLst/>
              <a:ahLst/>
              <a:cxnLst/>
              <a:rect l="l" t="t" r="r" b="b"/>
              <a:pathLst>
                <a:path w="238" h="928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2841525" y="306720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2841525" y="27881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2841525" y="283472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2841525" y="353145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2841525" y="288110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2841525" y="33462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3"/>
            <p:cNvSpPr/>
            <p:nvPr/>
          </p:nvSpPr>
          <p:spPr>
            <a:xfrm>
              <a:off x="2841525" y="339280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9"/>
                  </a:lnTo>
                  <a:lnTo>
                    <a:pt x="237" y="929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2841525" y="343920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5"/>
                  </a:lnTo>
                  <a:lnTo>
                    <a:pt x="237" y="935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2841525" y="316015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2841525" y="348507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2841525" y="320672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2841525" y="3253300"/>
              <a:ext cx="5950" cy="23200"/>
            </a:xfrm>
            <a:custGeom>
              <a:avLst/>
              <a:gdLst/>
              <a:ahLst/>
              <a:cxnLst/>
              <a:rect l="l" t="t" r="r" b="b"/>
              <a:pathLst>
                <a:path w="238" h="928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2841525" y="3299675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5"/>
                  </a:lnTo>
                  <a:lnTo>
                    <a:pt x="237" y="935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2841525" y="3902075"/>
              <a:ext cx="5950" cy="11700"/>
            </a:xfrm>
            <a:custGeom>
              <a:avLst/>
              <a:gdLst/>
              <a:ahLst/>
              <a:cxnLst/>
              <a:rect l="l" t="t" r="r" b="b"/>
              <a:pathLst>
                <a:path w="238" h="468" extrusionOk="0">
                  <a:moveTo>
                    <a:pt x="0" y="0"/>
                  </a:moveTo>
                  <a:lnTo>
                    <a:pt x="0" y="468"/>
                  </a:lnTo>
                  <a:lnTo>
                    <a:pt x="237" y="46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" name="Google Shape;1888;p23"/>
          <p:cNvGrpSpPr/>
          <p:nvPr/>
        </p:nvGrpSpPr>
        <p:grpSpPr>
          <a:xfrm flipH="1">
            <a:off x="521386" y="3951370"/>
            <a:ext cx="374657" cy="463150"/>
            <a:chOff x="8243489" y="4050570"/>
            <a:chExt cx="374657" cy="463150"/>
          </a:xfrm>
        </p:grpSpPr>
        <p:sp>
          <p:nvSpPr>
            <p:cNvPr id="1889" name="Google Shape;1889;p23"/>
            <p:cNvSpPr/>
            <p:nvPr/>
          </p:nvSpPr>
          <p:spPr>
            <a:xfrm>
              <a:off x="8243489" y="4051225"/>
              <a:ext cx="374657" cy="461828"/>
            </a:xfrm>
            <a:custGeom>
              <a:avLst/>
              <a:gdLst/>
              <a:ahLst/>
              <a:cxnLst/>
              <a:rect l="l" t="t" r="r" b="b"/>
              <a:pathLst>
                <a:path w="107815" h="132900" extrusionOk="0">
                  <a:moveTo>
                    <a:pt x="53908" y="30499"/>
                  </a:moveTo>
                  <a:cubicBezTo>
                    <a:pt x="65243" y="30499"/>
                    <a:pt x="74444" y="39725"/>
                    <a:pt x="74444" y="51162"/>
                  </a:cubicBezTo>
                  <a:cubicBezTo>
                    <a:pt x="74444" y="62472"/>
                    <a:pt x="65243" y="71698"/>
                    <a:pt x="53908" y="71698"/>
                  </a:cubicBezTo>
                  <a:cubicBezTo>
                    <a:pt x="42572" y="71698"/>
                    <a:pt x="33372" y="62472"/>
                    <a:pt x="33372" y="51162"/>
                  </a:cubicBezTo>
                  <a:cubicBezTo>
                    <a:pt x="33372" y="39725"/>
                    <a:pt x="42572" y="30499"/>
                    <a:pt x="53908" y="30499"/>
                  </a:cubicBezTo>
                  <a:close/>
                  <a:moveTo>
                    <a:pt x="53908" y="0"/>
                  </a:moveTo>
                  <a:cubicBezTo>
                    <a:pt x="24146" y="0"/>
                    <a:pt x="1" y="24145"/>
                    <a:pt x="1" y="53907"/>
                  </a:cubicBezTo>
                  <a:cubicBezTo>
                    <a:pt x="1" y="72867"/>
                    <a:pt x="9125" y="89489"/>
                    <a:pt x="19800" y="102629"/>
                  </a:cubicBezTo>
                  <a:cubicBezTo>
                    <a:pt x="35176" y="121462"/>
                    <a:pt x="53908" y="132899"/>
                    <a:pt x="53908" y="132899"/>
                  </a:cubicBezTo>
                  <a:cubicBezTo>
                    <a:pt x="53908" y="132899"/>
                    <a:pt x="107815" y="101460"/>
                    <a:pt x="107815" y="53907"/>
                  </a:cubicBezTo>
                  <a:cubicBezTo>
                    <a:pt x="107815" y="49993"/>
                    <a:pt x="107383" y="46282"/>
                    <a:pt x="106646" y="42571"/>
                  </a:cubicBezTo>
                  <a:cubicBezTo>
                    <a:pt x="101461" y="18223"/>
                    <a:pt x="79857" y="0"/>
                    <a:pt x="53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8244307" y="4050570"/>
              <a:ext cx="257600" cy="463150"/>
            </a:xfrm>
            <a:custGeom>
              <a:avLst/>
              <a:gdLst/>
              <a:ahLst/>
              <a:cxnLst/>
              <a:rect l="l" t="t" r="r" b="b"/>
              <a:pathLst>
                <a:path w="10304" h="18526" extrusionOk="0">
                  <a:moveTo>
                    <a:pt x="10304" y="569"/>
                  </a:moveTo>
                  <a:cubicBezTo>
                    <a:pt x="10352" y="391"/>
                    <a:pt x="7780" y="-157"/>
                    <a:pt x="6521" y="43"/>
                  </a:cubicBezTo>
                  <a:cubicBezTo>
                    <a:pt x="5262" y="243"/>
                    <a:pt x="3802" y="856"/>
                    <a:pt x="2749" y="1767"/>
                  </a:cubicBezTo>
                  <a:cubicBezTo>
                    <a:pt x="1697" y="2678"/>
                    <a:pt x="575" y="4056"/>
                    <a:pt x="206" y="5509"/>
                  </a:cubicBezTo>
                  <a:cubicBezTo>
                    <a:pt x="-163" y="6962"/>
                    <a:pt x="-24" y="8869"/>
                    <a:pt x="533" y="10485"/>
                  </a:cubicBezTo>
                  <a:cubicBezTo>
                    <a:pt x="1090" y="12102"/>
                    <a:pt x="2383" y="13868"/>
                    <a:pt x="3548" y="15208"/>
                  </a:cubicBezTo>
                  <a:cubicBezTo>
                    <a:pt x="4713" y="16548"/>
                    <a:pt x="7296" y="18466"/>
                    <a:pt x="7523" y="18525"/>
                  </a:cubicBezTo>
                  <a:cubicBezTo>
                    <a:pt x="7750" y="18584"/>
                    <a:pt x="5678" y="16542"/>
                    <a:pt x="4908" y="15561"/>
                  </a:cubicBezTo>
                  <a:cubicBezTo>
                    <a:pt x="4138" y="14580"/>
                    <a:pt x="3455" y="13897"/>
                    <a:pt x="2903" y="12640"/>
                  </a:cubicBezTo>
                  <a:cubicBezTo>
                    <a:pt x="2351" y="11383"/>
                    <a:pt x="1592" y="9536"/>
                    <a:pt x="1595" y="8020"/>
                  </a:cubicBezTo>
                  <a:cubicBezTo>
                    <a:pt x="1598" y="6504"/>
                    <a:pt x="2149" y="4697"/>
                    <a:pt x="2922" y="3546"/>
                  </a:cubicBezTo>
                  <a:cubicBezTo>
                    <a:pt x="3696" y="2395"/>
                    <a:pt x="5006" y="1609"/>
                    <a:pt x="6236" y="1113"/>
                  </a:cubicBezTo>
                  <a:cubicBezTo>
                    <a:pt x="7466" y="617"/>
                    <a:pt x="10257" y="747"/>
                    <a:pt x="10304" y="569"/>
                  </a:cubicBezTo>
                  <a:close/>
                </a:path>
              </a:pathLst>
            </a:custGeom>
            <a:solidFill>
              <a:srgbClr val="8162A7">
                <a:alpha val="45910"/>
              </a:srgbClr>
            </a:solidFill>
            <a:ln>
              <a:noFill/>
            </a:ln>
          </p:spPr>
        </p:sp>
      </p:grpSp>
      <p:grpSp>
        <p:nvGrpSpPr>
          <p:cNvPr id="1891" name="Google Shape;1891;p23"/>
          <p:cNvGrpSpPr/>
          <p:nvPr/>
        </p:nvGrpSpPr>
        <p:grpSpPr>
          <a:xfrm flipH="1">
            <a:off x="7788215" y="4513090"/>
            <a:ext cx="711583" cy="630414"/>
            <a:chOff x="460371" y="2406765"/>
            <a:chExt cx="711583" cy="630414"/>
          </a:xfrm>
        </p:grpSpPr>
        <p:grpSp>
          <p:nvGrpSpPr>
            <p:cNvPr id="1892" name="Google Shape;1892;p23"/>
            <p:cNvGrpSpPr/>
            <p:nvPr/>
          </p:nvGrpSpPr>
          <p:grpSpPr>
            <a:xfrm>
              <a:off x="666102" y="2406765"/>
              <a:ext cx="505852" cy="630414"/>
              <a:chOff x="666102" y="2406765"/>
              <a:chExt cx="505852" cy="630414"/>
            </a:xfrm>
          </p:grpSpPr>
          <p:grpSp>
            <p:nvGrpSpPr>
              <p:cNvPr id="1893" name="Google Shape;1893;p23"/>
              <p:cNvGrpSpPr/>
              <p:nvPr/>
            </p:nvGrpSpPr>
            <p:grpSpPr>
              <a:xfrm>
                <a:off x="1005172" y="2632603"/>
                <a:ext cx="166782" cy="404575"/>
                <a:chOff x="3816313" y="1611982"/>
                <a:chExt cx="1212958" cy="2940225"/>
              </a:xfrm>
            </p:grpSpPr>
            <p:sp>
              <p:nvSpPr>
                <p:cNvPr id="1894" name="Google Shape;1894;p23"/>
                <p:cNvSpPr/>
                <p:nvPr/>
              </p:nvSpPr>
              <p:spPr>
                <a:xfrm>
                  <a:off x="3816313" y="1613408"/>
                  <a:ext cx="1212958" cy="194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2" h="6836" extrusionOk="0">
                      <a:moveTo>
                        <a:pt x="3422" y="1"/>
                      </a:moveTo>
                      <a:cubicBezTo>
                        <a:pt x="1540" y="1"/>
                        <a:pt x="14" y="1519"/>
                        <a:pt x="1" y="3404"/>
                      </a:cubicBezTo>
                      <a:cubicBezTo>
                        <a:pt x="1" y="5299"/>
                        <a:pt x="1524" y="6836"/>
                        <a:pt x="3420" y="6836"/>
                      </a:cubicBezTo>
                      <a:cubicBezTo>
                        <a:pt x="3430" y="6836"/>
                        <a:pt x="3440" y="6836"/>
                        <a:pt x="3450" y="6836"/>
                      </a:cubicBezTo>
                      <a:cubicBezTo>
                        <a:pt x="5316" y="6836"/>
                        <a:pt x="6836" y="5315"/>
                        <a:pt x="6852" y="3433"/>
                      </a:cubicBezTo>
                      <a:cubicBezTo>
                        <a:pt x="6852" y="1540"/>
                        <a:pt x="5326" y="1"/>
                        <a:pt x="3446" y="1"/>
                      </a:cubicBezTo>
                      <a:cubicBezTo>
                        <a:pt x="3438" y="1"/>
                        <a:pt x="3430" y="1"/>
                        <a:pt x="342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5" name="Google Shape;1895;p23"/>
                <p:cNvSpPr/>
                <p:nvPr/>
              </p:nvSpPr>
              <p:spPr>
                <a:xfrm>
                  <a:off x="4199464" y="2602232"/>
                  <a:ext cx="351972" cy="194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9712" extrusionOk="0">
                      <a:moveTo>
                        <a:pt x="1187" y="1"/>
                      </a:moveTo>
                      <a:lnTo>
                        <a:pt x="929" y="3420"/>
                      </a:lnTo>
                      <a:lnTo>
                        <a:pt x="14" y="2262"/>
                      </a:lnTo>
                      <a:lnTo>
                        <a:pt x="1" y="2276"/>
                      </a:lnTo>
                      <a:lnTo>
                        <a:pt x="900" y="3815"/>
                      </a:lnTo>
                      <a:lnTo>
                        <a:pt x="736" y="9712"/>
                      </a:lnTo>
                      <a:lnTo>
                        <a:pt x="1635" y="9712"/>
                      </a:lnTo>
                      <a:lnTo>
                        <a:pt x="1364" y="1854"/>
                      </a:lnTo>
                      <a:lnTo>
                        <a:pt x="2044" y="1020"/>
                      </a:lnTo>
                      <a:lnTo>
                        <a:pt x="2031" y="1007"/>
                      </a:lnTo>
                      <a:lnTo>
                        <a:pt x="1351" y="1648"/>
                      </a:lnTo>
                      <a:lnTo>
                        <a:pt x="1240" y="14"/>
                      </a:lnTo>
                      <a:lnTo>
                        <a:pt x="11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23"/>
                <p:cNvSpPr/>
                <p:nvPr/>
              </p:nvSpPr>
              <p:spPr>
                <a:xfrm>
                  <a:off x="4331976" y="1611982"/>
                  <a:ext cx="697292" cy="1951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" h="6841" extrusionOk="0">
                      <a:moveTo>
                        <a:pt x="383" y="1"/>
                      </a:moveTo>
                      <a:cubicBezTo>
                        <a:pt x="248" y="1"/>
                        <a:pt x="120" y="13"/>
                        <a:pt x="0" y="32"/>
                      </a:cubicBezTo>
                      <a:cubicBezTo>
                        <a:pt x="1651" y="290"/>
                        <a:pt x="2903" y="1722"/>
                        <a:pt x="2903" y="3438"/>
                      </a:cubicBezTo>
                      <a:cubicBezTo>
                        <a:pt x="2890" y="5141"/>
                        <a:pt x="1635" y="6556"/>
                        <a:pt x="0" y="6801"/>
                      </a:cubicBezTo>
                      <a:cubicBezTo>
                        <a:pt x="164" y="6828"/>
                        <a:pt x="327" y="6841"/>
                        <a:pt x="507" y="6841"/>
                      </a:cubicBezTo>
                      <a:cubicBezTo>
                        <a:pt x="517" y="6841"/>
                        <a:pt x="527" y="6841"/>
                        <a:pt x="537" y="6841"/>
                      </a:cubicBezTo>
                      <a:cubicBezTo>
                        <a:pt x="2403" y="6841"/>
                        <a:pt x="3923" y="5320"/>
                        <a:pt x="3939" y="3438"/>
                      </a:cubicBezTo>
                      <a:cubicBezTo>
                        <a:pt x="3939" y="1545"/>
                        <a:pt x="2413" y="6"/>
                        <a:pt x="533" y="6"/>
                      </a:cubicBezTo>
                      <a:cubicBezTo>
                        <a:pt x="482" y="2"/>
                        <a:pt x="432" y="1"/>
                        <a:pt x="383" y="1"/>
                      </a:cubicBezTo>
                      <a:close/>
                    </a:path>
                  </a:pathLst>
                </a:custGeom>
                <a:solidFill>
                  <a:srgbClr val="473A50">
                    <a:alpha val="434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97" name="Google Shape;1897;p23"/>
              <p:cNvGrpSpPr/>
              <p:nvPr/>
            </p:nvGrpSpPr>
            <p:grpSpPr>
              <a:xfrm>
                <a:off x="666102" y="2406765"/>
                <a:ext cx="259816" cy="630384"/>
                <a:chOff x="3816313" y="1611982"/>
                <a:chExt cx="1212958" cy="2940225"/>
              </a:xfrm>
            </p:grpSpPr>
            <p:sp>
              <p:nvSpPr>
                <p:cNvPr id="1898" name="Google Shape;1898;p23"/>
                <p:cNvSpPr/>
                <p:nvPr/>
              </p:nvSpPr>
              <p:spPr>
                <a:xfrm>
                  <a:off x="3816313" y="1613408"/>
                  <a:ext cx="1212958" cy="194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2" h="6836" extrusionOk="0">
                      <a:moveTo>
                        <a:pt x="3422" y="1"/>
                      </a:moveTo>
                      <a:cubicBezTo>
                        <a:pt x="1540" y="1"/>
                        <a:pt x="14" y="1519"/>
                        <a:pt x="1" y="3404"/>
                      </a:cubicBezTo>
                      <a:cubicBezTo>
                        <a:pt x="1" y="5299"/>
                        <a:pt x="1524" y="6836"/>
                        <a:pt x="3420" y="6836"/>
                      </a:cubicBezTo>
                      <a:cubicBezTo>
                        <a:pt x="3430" y="6836"/>
                        <a:pt x="3440" y="6836"/>
                        <a:pt x="3450" y="6836"/>
                      </a:cubicBezTo>
                      <a:cubicBezTo>
                        <a:pt x="5316" y="6836"/>
                        <a:pt x="6836" y="5315"/>
                        <a:pt x="6852" y="3433"/>
                      </a:cubicBezTo>
                      <a:cubicBezTo>
                        <a:pt x="6852" y="1540"/>
                        <a:pt x="5326" y="1"/>
                        <a:pt x="3446" y="1"/>
                      </a:cubicBezTo>
                      <a:cubicBezTo>
                        <a:pt x="3438" y="1"/>
                        <a:pt x="3430" y="1"/>
                        <a:pt x="342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23"/>
                <p:cNvSpPr/>
                <p:nvPr/>
              </p:nvSpPr>
              <p:spPr>
                <a:xfrm>
                  <a:off x="4199464" y="2602232"/>
                  <a:ext cx="351972" cy="194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9712" extrusionOk="0">
                      <a:moveTo>
                        <a:pt x="1187" y="1"/>
                      </a:moveTo>
                      <a:lnTo>
                        <a:pt x="929" y="3420"/>
                      </a:lnTo>
                      <a:lnTo>
                        <a:pt x="14" y="2262"/>
                      </a:lnTo>
                      <a:lnTo>
                        <a:pt x="1" y="2276"/>
                      </a:lnTo>
                      <a:lnTo>
                        <a:pt x="900" y="3815"/>
                      </a:lnTo>
                      <a:lnTo>
                        <a:pt x="736" y="9712"/>
                      </a:lnTo>
                      <a:lnTo>
                        <a:pt x="1635" y="9712"/>
                      </a:lnTo>
                      <a:lnTo>
                        <a:pt x="1364" y="1854"/>
                      </a:lnTo>
                      <a:lnTo>
                        <a:pt x="2044" y="1020"/>
                      </a:lnTo>
                      <a:lnTo>
                        <a:pt x="2031" y="1007"/>
                      </a:lnTo>
                      <a:lnTo>
                        <a:pt x="1351" y="1648"/>
                      </a:lnTo>
                      <a:lnTo>
                        <a:pt x="1240" y="14"/>
                      </a:lnTo>
                      <a:lnTo>
                        <a:pt x="11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23"/>
                <p:cNvSpPr/>
                <p:nvPr/>
              </p:nvSpPr>
              <p:spPr>
                <a:xfrm>
                  <a:off x="4331976" y="1611982"/>
                  <a:ext cx="697292" cy="1951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" h="6841" extrusionOk="0">
                      <a:moveTo>
                        <a:pt x="383" y="1"/>
                      </a:moveTo>
                      <a:cubicBezTo>
                        <a:pt x="248" y="1"/>
                        <a:pt x="120" y="13"/>
                        <a:pt x="0" y="32"/>
                      </a:cubicBezTo>
                      <a:cubicBezTo>
                        <a:pt x="1651" y="290"/>
                        <a:pt x="2903" y="1722"/>
                        <a:pt x="2903" y="3438"/>
                      </a:cubicBezTo>
                      <a:cubicBezTo>
                        <a:pt x="2890" y="5141"/>
                        <a:pt x="1635" y="6556"/>
                        <a:pt x="0" y="6801"/>
                      </a:cubicBezTo>
                      <a:cubicBezTo>
                        <a:pt x="164" y="6828"/>
                        <a:pt x="327" y="6841"/>
                        <a:pt x="507" y="6841"/>
                      </a:cubicBezTo>
                      <a:cubicBezTo>
                        <a:pt x="517" y="6841"/>
                        <a:pt x="527" y="6841"/>
                        <a:pt x="537" y="6841"/>
                      </a:cubicBezTo>
                      <a:cubicBezTo>
                        <a:pt x="2403" y="6841"/>
                        <a:pt x="3923" y="5320"/>
                        <a:pt x="3939" y="3438"/>
                      </a:cubicBezTo>
                      <a:cubicBezTo>
                        <a:pt x="3939" y="1545"/>
                        <a:pt x="2413" y="6"/>
                        <a:pt x="533" y="6"/>
                      </a:cubicBezTo>
                      <a:cubicBezTo>
                        <a:pt x="482" y="2"/>
                        <a:pt x="432" y="1"/>
                        <a:pt x="383" y="1"/>
                      </a:cubicBezTo>
                      <a:close/>
                    </a:path>
                  </a:pathLst>
                </a:custGeom>
                <a:solidFill>
                  <a:srgbClr val="473A50">
                    <a:alpha val="434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01" name="Google Shape;1901;p23"/>
            <p:cNvGrpSpPr/>
            <p:nvPr/>
          </p:nvGrpSpPr>
          <p:grpSpPr>
            <a:xfrm>
              <a:off x="460371" y="2728161"/>
              <a:ext cx="166791" cy="302717"/>
              <a:chOff x="3816307" y="2352225"/>
              <a:chExt cx="1213027" cy="2199981"/>
            </a:xfrm>
          </p:grpSpPr>
          <p:sp>
            <p:nvSpPr>
              <p:cNvPr id="1902" name="Google Shape;1902;p23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23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23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4"/>
          <p:cNvSpPr/>
          <p:nvPr/>
        </p:nvSpPr>
        <p:spPr>
          <a:xfrm flipH="1">
            <a:off x="-711725" y="4114963"/>
            <a:ext cx="3059100" cy="30591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7" name="Google Shape;1907;p24"/>
          <p:cNvGrpSpPr/>
          <p:nvPr/>
        </p:nvGrpSpPr>
        <p:grpSpPr>
          <a:xfrm flipH="1">
            <a:off x="335560" y="4358656"/>
            <a:ext cx="964529" cy="2918046"/>
            <a:chOff x="1825573" y="1896181"/>
            <a:chExt cx="964529" cy="2918046"/>
          </a:xfrm>
        </p:grpSpPr>
        <p:sp>
          <p:nvSpPr>
            <p:cNvPr id="1908" name="Google Shape;1908;p24"/>
            <p:cNvSpPr/>
            <p:nvPr/>
          </p:nvSpPr>
          <p:spPr>
            <a:xfrm>
              <a:off x="1825573" y="1896181"/>
              <a:ext cx="964529" cy="2918046"/>
            </a:xfrm>
            <a:custGeom>
              <a:avLst/>
              <a:gdLst/>
              <a:ahLst/>
              <a:cxnLst/>
              <a:rect l="l" t="t" r="r" b="b"/>
              <a:pathLst>
                <a:path w="7532" h="22787" extrusionOk="0">
                  <a:moveTo>
                    <a:pt x="3773" y="1"/>
                  </a:moveTo>
                  <a:cubicBezTo>
                    <a:pt x="1687" y="1"/>
                    <a:pt x="1" y="1691"/>
                    <a:pt x="1" y="3776"/>
                  </a:cubicBezTo>
                  <a:lnTo>
                    <a:pt x="1" y="15746"/>
                  </a:lnTo>
                  <a:lnTo>
                    <a:pt x="14" y="15746"/>
                  </a:lnTo>
                  <a:lnTo>
                    <a:pt x="14" y="22787"/>
                  </a:lnTo>
                  <a:lnTo>
                    <a:pt x="2861" y="22787"/>
                  </a:lnTo>
                  <a:lnTo>
                    <a:pt x="2861" y="13174"/>
                  </a:lnTo>
                  <a:lnTo>
                    <a:pt x="2861" y="3776"/>
                  </a:lnTo>
                  <a:cubicBezTo>
                    <a:pt x="2861" y="3269"/>
                    <a:pt x="3269" y="2861"/>
                    <a:pt x="3773" y="2861"/>
                  </a:cubicBezTo>
                  <a:cubicBezTo>
                    <a:pt x="4276" y="2861"/>
                    <a:pt x="4672" y="3269"/>
                    <a:pt x="4672" y="3776"/>
                  </a:cubicBezTo>
                  <a:lnTo>
                    <a:pt x="4672" y="8391"/>
                  </a:lnTo>
                  <a:lnTo>
                    <a:pt x="4672" y="22787"/>
                  </a:lnTo>
                  <a:lnTo>
                    <a:pt x="7532" y="22787"/>
                  </a:lnTo>
                  <a:lnTo>
                    <a:pt x="7532" y="7110"/>
                  </a:lnTo>
                  <a:lnTo>
                    <a:pt x="7532" y="3776"/>
                  </a:lnTo>
                  <a:cubicBezTo>
                    <a:pt x="7532" y="1691"/>
                    <a:pt x="5842" y="1"/>
                    <a:pt x="3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76200" dir="2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9" name="Google Shape;1909;p24"/>
            <p:cNvGrpSpPr/>
            <p:nvPr/>
          </p:nvGrpSpPr>
          <p:grpSpPr>
            <a:xfrm>
              <a:off x="2001780" y="2072389"/>
              <a:ext cx="612115" cy="2698300"/>
              <a:chOff x="1718105" y="2072389"/>
              <a:chExt cx="612115" cy="2698300"/>
            </a:xfrm>
          </p:grpSpPr>
          <p:sp>
            <p:nvSpPr>
              <p:cNvPr id="1910" name="Google Shape;1910;p24"/>
              <p:cNvSpPr/>
              <p:nvPr/>
            </p:nvSpPr>
            <p:spPr>
              <a:xfrm>
                <a:off x="2316262" y="3811153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24"/>
              <p:cNvSpPr/>
              <p:nvPr/>
            </p:nvSpPr>
            <p:spPr>
              <a:xfrm>
                <a:off x="2316262" y="3698207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24"/>
              <p:cNvSpPr/>
              <p:nvPr/>
            </p:nvSpPr>
            <p:spPr>
              <a:xfrm>
                <a:off x="2316262" y="4036406"/>
                <a:ext cx="13958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0"/>
                    </a:moveTo>
                    <a:lnTo>
                      <a:pt x="1" y="27"/>
                    </a:lnTo>
                    <a:lnTo>
                      <a:pt x="1" y="435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5"/>
                    </a:lnTo>
                    <a:lnTo>
                      <a:pt x="109" y="27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24"/>
              <p:cNvSpPr/>
              <p:nvPr/>
            </p:nvSpPr>
            <p:spPr>
              <a:xfrm>
                <a:off x="2316262" y="3922948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24"/>
              <p:cNvSpPr/>
              <p:nvPr/>
            </p:nvSpPr>
            <p:spPr>
              <a:xfrm>
                <a:off x="2316262" y="3023087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24"/>
              <p:cNvSpPr/>
              <p:nvPr/>
            </p:nvSpPr>
            <p:spPr>
              <a:xfrm>
                <a:off x="2316262" y="3586412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24"/>
              <p:cNvSpPr/>
              <p:nvPr/>
            </p:nvSpPr>
            <p:spPr>
              <a:xfrm>
                <a:off x="2316262" y="3472953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24"/>
              <p:cNvSpPr/>
              <p:nvPr/>
            </p:nvSpPr>
            <p:spPr>
              <a:xfrm>
                <a:off x="2316262" y="3359623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24"/>
              <p:cNvSpPr/>
              <p:nvPr/>
            </p:nvSpPr>
            <p:spPr>
              <a:xfrm>
                <a:off x="2316262" y="3134754"/>
                <a:ext cx="13958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09" y="44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24"/>
              <p:cNvSpPr/>
              <p:nvPr/>
            </p:nvSpPr>
            <p:spPr>
              <a:xfrm>
                <a:off x="2316262" y="3248213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24"/>
              <p:cNvSpPr/>
              <p:nvPr/>
            </p:nvSpPr>
            <p:spPr>
              <a:xfrm>
                <a:off x="2316262" y="4714855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24"/>
              <p:cNvSpPr/>
              <p:nvPr/>
            </p:nvSpPr>
            <p:spPr>
              <a:xfrm>
                <a:off x="2316262" y="4601524"/>
                <a:ext cx="13958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24"/>
              <p:cNvSpPr/>
              <p:nvPr/>
            </p:nvSpPr>
            <p:spPr>
              <a:xfrm>
                <a:off x="2316262" y="4489730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24"/>
              <p:cNvSpPr/>
              <p:nvPr/>
            </p:nvSpPr>
            <p:spPr>
              <a:xfrm>
                <a:off x="2316262" y="4376271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24"/>
              <p:cNvSpPr/>
              <p:nvPr/>
            </p:nvSpPr>
            <p:spPr>
              <a:xfrm>
                <a:off x="2316262" y="4264989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24"/>
              <p:cNvSpPr/>
              <p:nvPr/>
            </p:nvSpPr>
            <p:spPr>
              <a:xfrm>
                <a:off x="2316262" y="4151530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4"/>
              <p:cNvSpPr/>
              <p:nvPr/>
            </p:nvSpPr>
            <p:spPr>
              <a:xfrm>
                <a:off x="1901100" y="2081225"/>
                <a:ext cx="57882" cy="29837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33" extrusionOk="0">
                    <a:moveTo>
                      <a:pt x="422" y="1"/>
                    </a:moveTo>
                    <a:cubicBezTo>
                      <a:pt x="288" y="27"/>
                      <a:pt x="138" y="82"/>
                      <a:pt x="0" y="138"/>
                    </a:cubicBezTo>
                    <a:lnTo>
                      <a:pt x="43" y="233"/>
                    </a:lnTo>
                    <a:cubicBezTo>
                      <a:pt x="177" y="177"/>
                      <a:pt x="314" y="138"/>
                      <a:pt x="451" y="95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24"/>
              <p:cNvSpPr/>
              <p:nvPr/>
            </p:nvSpPr>
            <p:spPr>
              <a:xfrm>
                <a:off x="1718105" y="2764795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24"/>
              <p:cNvSpPr/>
              <p:nvPr/>
            </p:nvSpPr>
            <p:spPr>
              <a:xfrm>
                <a:off x="1718105" y="2878254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24"/>
              <p:cNvSpPr/>
              <p:nvPr/>
            </p:nvSpPr>
            <p:spPr>
              <a:xfrm>
                <a:off x="1718105" y="2540055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24"/>
              <p:cNvSpPr/>
              <p:nvPr/>
            </p:nvSpPr>
            <p:spPr>
              <a:xfrm>
                <a:off x="1742436" y="2208514"/>
                <a:ext cx="4033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39" extrusionOk="0">
                    <a:moveTo>
                      <a:pt x="220" y="0"/>
                    </a:moveTo>
                    <a:cubicBezTo>
                      <a:pt x="138" y="124"/>
                      <a:pt x="69" y="258"/>
                      <a:pt x="1" y="396"/>
                    </a:cubicBezTo>
                    <a:lnTo>
                      <a:pt x="108" y="438"/>
                    </a:lnTo>
                    <a:cubicBezTo>
                      <a:pt x="164" y="301"/>
                      <a:pt x="233" y="177"/>
                      <a:pt x="314" y="56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4"/>
              <p:cNvSpPr/>
              <p:nvPr/>
            </p:nvSpPr>
            <p:spPr>
              <a:xfrm>
                <a:off x="1718105" y="2426596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4"/>
              <p:cNvSpPr/>
              <p:nvPr/>
            </p:nvSpPr>
            <p:spPr>
              <a:xfrm>
                <a:off x="1806849" y="2126429"/>
                <a:ext cx="52504" cy="47381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70" extrusionOk="0">
                    <a:moveTo>
                      <a:pt x="341" y="1"/>
                    </a:moveTo>
                    <a:cubicBezTo>
                      <a:pt x="220" y="82"/>
                      <a:pt x="109" y="180"/>
                      <a:pt x="1" y="288"/>
                    </a:cubicBezTo>
                    <a:lnTo>
                      <a:pt x="83" y="370"/>
                    </a:lnTo>
                    <a:cubicBezTo>
                      <a:pt x="177" y="275"/>
                      <a:pt x="289" y="180"/>
                      <a:pt x="409" y="99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4"/>
              <p:cNvSpPr/>
              <p:nvPr/>
            </p:nvSpPr>
            <p:spPr>
              <a:xfrm>
                <a:off x="1718105" y="2313137"/>
                <a:ext cx="21129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53" y="0"/>
                    </a:moveTo>
                    <a:cubicBezTo>
                      <a:pt x="27" y="151"/>
                      <a:pt x="14" y="301"/>
                      <a:pt x="1" y="451"/>
                    </a:cubicBezTo>
                    <a:lnTo>
                      <a:pt x="109" y="451"/>
                    </a:lnTo>
                    <a:cubicBezTo>
                      <a:pt x="122" y="314"/>
                      <a:pt x="135" y="164"/>
                      <a:pt x="164" y="30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4"/>
              <p:cNvSpPr/>
              <p:nvPr/>
            </p:nvSpPr>
            <p:spPr>
              <a:xfrm>
                <a:off x="1718105" y="2653385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4"/>
              <p:cNvSpPr/>
              <p:nvPr/>
            </p:nvSpPr>
            <p:spPr>
              <a:xfrm>
                <a:off x="1718105" y="3553374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4"/>
              <p:cNvSpPr/>
              <p:nvPr/>
            </p:nvSpPr>
            <p:spPr>
              <a:xfrm>
                <a:off x="1718105" y="3666833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4"/>
              <p:cNvSpPr/>
              <p:nvPr/>
            </p:nvSpPr>
            <p:spPr>
              <a:xfrm>
                <a:off x="1718105" y="2989921"/>
                <a:ext cx="13958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09" y="44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24"/>
              <p:cNvSpPr/>
              <p:nvPr/>
            </p:nvSpPr>
            <p:spPr>
              <a:xfrm>
                <a:off x="1718105" y="3778114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24"/>
              <p:cNvSpPr/>
              <p:nvPr/>
            </p:nvSpPr>
            <p:spPr>
              <a:xfrm>
                <a:off x="1718105" y="3103380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24"/>
              <p:cNvSpPr/>
              <p:nvPr/>
            </p:nvSpPr>
            <p:spPr>
              <a:xfrm>
                <a:off x="1718105" y="3214790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24"/>
              <p:cNvSpPr/>
              <p:nvPr/>
            </p:nvSpPr>
            <p:spPr>
              <a:xfrm>
                <a:off x="1718105" y="3441579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24"/>
              <p:cNvSpPr/>
              <p:nvPr/>
            </p:nvSpPr>
            <p:spPr>
              <a:xfrm>
                <a:off x="1718105" y="3328120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24"/>
              <p:cNvSpPr/>
              <p:nvPr/>
            </p:nvSpPr>
            <p:spPr>
              <a:xfrm>
                <a:off x="2316262" y="2459634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24"/>
              <p:cNvSpPr/>
              <p:nvPr/>
            </p:nvSpPr>
            <p:spPr>
              <a:xfrm>
                <a:off x="2316262" y="2573093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24"/>
              <p:cNvSpPr/>
              <p:nvPr/>
            </p:nvSpPr>
            <p:spPr>
              <a:xfrm>
                <a:off x="2316262" y="2686552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24"/>
              <p:cNvSpPr/>
              <p:nvPr/>
            </p:nvSpPr>
            <p:spPr>
              <a:xfrm>
                <a:off x="2316262" y="2798218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24"/>
              <p:cNvSpPr/>
              <p:nvPr/>
            </p:nvSpPr>
            <p:spPr>
              <a:xfrm>
                <a:off x="2012894" y="2072389"/>
                <a:ext cx="5737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9" extrusionOk="0">
                    <a:moveTo>
                      <a:pt x="0" y="1"/>
                    </a:moveTo>
                    <a:lnTo>
                      <a:pt x="0" y="112"/>
                    </a:lnTo>
                    <a:lnTo>
                      <a:pt x="95" y="112"/>
                    </a:lnTo>
                    <a:cubicBezTo>
                      <a:pt x="203" y="112"/>
                      <a:pt x="327" y="125"/>
                      <a:pt x="435" y="138"/>
                    </a:cubicBezTo>
                    <a:lnTo>
                      <a:pt x="448" y="30"/>
                    </a:lnTo>
                    <a:cubicBezTo>
                      <a:pt x="327" y="14"/>
                      <a:pt x="216" y="1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24"/>
              <p:cNvSpPr/>
              <p:nvPr/>
            </p:nvSpPr>
            <p:spPr>
              <a:xfrm>
                <a:off x="2314597" y="2346176"/>
                <a:ext cx="15623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52" extrusionOk="0">
                    <a:moveTo>
                      <a:pt x="109" y="1"/>
                    </a:moveTo>
                    <a:lnTo>
                      <a:pt x="1" y="17"/>
                    </a:lnTo>
                    <a:cubicBezTo>
                      <a:pt x="14" y="99"/>
                      <a:pt x="14" y="180"/>
                      <a:pt x="14" y="262"/>
                    </a:cubicBezTo>
                    <a:lnTo>
                      <a:pt x="14" y="452"/>
                    </a:lnTo>
                    <a:lnTo>
                      <a:pt x="122" y="452"/>
                    </a:lnTo>
                    <a:lnTo>
                      <a:pt x="122" y="262"/>
                    </a:lnTo>
                    <a:cubicBezTo>
                      <a:pt x="122" y="180"/>
                      <a:pt x="122" y="99"/>
                      <a:pt x="1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24"/>
              <p:cNvSpPr/>
              <p:nvPr/>
            </p:nvSpPr>
            <p:spPr>
              <a:xfrm>
                <a:off x="2283223" y="2238223"/>
                <a:ext cx="3483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36" extrusionOk="0">
                    <a:moveTo>
                      <a:pt x="108" y="0"/>
                    </a:moveTo>
                    <a:lnTo>
                      <a:pt x="1" y="43"/>
                    </a:lnTo>
                    <a:cubicBezTo>
                      <a:pt x="66" y="177"/>
                      <a:pt x="122" y="301"/>
                      <a:pt x="164" y="435"/>
                    </a:cubicBezTo>
                    <a:lnTo>
                      <a:pt x="272" y="409"/>
                    </a:lnTo>
                    <a:cubicBezTo>
                      <a:pt x="229" y="272"/>
                      <a:pt x="177" y="125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24"/>
              <p:cNvSpPr/>
              <p:nvPr/>
            </p:nvSpPr>
            <p:spPr>
              <a:xfrm>
                <a:off x="2216633" y="2147430"/>
                <a:ext cx="49174" cy="50711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6" extrusionOk="0">
                    <a:moveTo>
                      <a:pt x="70" y="0"/>
                    </a:moveTo>
                    <a:lnTo>
                      <a:pt x="1" y="82"/>
                    </a:lnTo>
                    <a:cubicBezTo>
                      <a:pt x="96" y="180"/>
                      <a:pt x="207" y="288"/>
                      <a:pt x="289" y="396"/>
                    </a:cubicBezTo>
                    <a:lnTo>
                      <a:pt x="383" y="327"/>
                    </a:lnTo>
                    <a:cubicBezTo>
                      <a:pt x="289" y="206"/>
                      <a:pt x="177" y="98"/>
                      <a:pt x="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24"/>
              <p:cNvSpPr/>
              <p:nvPr/>
            </p:nvSpPr>
            <p:spPr>
              <a:xfrm>
                <a:off x="2120846" y="2090061"/>
                <a:ext cx="57882" cy="3649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85" extrusionOk="0">
                    <a:moveTo>
                      <a:pt x="43" y="0"/>
                    </a:moveTo>
                    <a:lnTo>
                      <a:pt x="0" y="108"/>
                    </a:lnTo>
                    <a:cubicBezTo>
                      <a:pt x="138" y="151"/>
                      <a:pt x="272" y="219"/>
                      <a:pt x="396" y="285"/>
                    </a:cubicBezTo>
                    <a:lnTo>
                      <a:pt x="451" y="190"/>
                    </a:lnTo>
                    <a:cubicBezTo>
                      <a:pt x="314" y="108"/>
                      <a:pt x="177" y="56"/>
                      <a:pt x="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24"/>
              <p:cNvSpPr/>
              <p:nvPr/>
            </p:nvSpPr>
            <p:spPr>
              <a:xfrm>
                <a:off x="2316262" y="2911293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24"/>
              <p:cNvSpPr/>
              <p:nvPr/>
            </p:nvSpPr>
            <p:spPr>
              <a:xfrm>
                <a:off x="1718105" y="4003368"/>
                <a:ext cx="1562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24"/>
              <p:cNvSpPr/>
              <p:nvPr/>
            </p:nvSpPr>
            <p:spPr>
              <a:xfrm>
                <a:off x="1718105" y="4114650"/>
                <a:ext cx="15623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22" y="452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24"/>
              <p:cNvSpPr/>
              <p:nvPr/>
            </p:nvSpPr>
            <p:spPr>
              <a:xfrm>
                <a:off x="1718105" y="3889909"/>
                <a:ext cx="15623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" y="0"/>
                    </a:moveTo>
                    <a:lnTo>
                      <a:pt x="1" y="14"/>
                    </a:lnTo>
                    <a:lnTo>
                      <a:pt x="1" y="177"/>
                    </a:lnTo>
                    <a:lnTo>
                      <a:pt x="1" y="448"/>
                    </a:lnTo>
                    <a:lnTo>
                      <a:pt x="122" y="448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24"/>
              <p:cNvSpPr/>
              <p:nvPr/>
            </p:nvSpPr>
            <p:spPr>
              <a:xfrm>
                <a:off x="1718105" y="4228109"/>
                <a:ext cx="15623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22" y="438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24"/>
              <p:cNvSpPr/>
              <p:nvPr/>
            </p:nvSpPr>
            <p:spPr>
              <a:xfrm>
                <a:off x="1718105" y="4341568"/>
                <a:ext cx="15623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24"/>
              <p:cNvSpPr/>
              <p:nvPr/>
            </p:nvSpPr>
            <p:spPr>
              <a:xfrm>
                <a:off x="1718105" y="4453362"/>
                <a:ext cx="1562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24"/>
              <p:cNvSpPr/>
              <p:nvPr/>
            </p:nvSpPr>
            <p:spPr>
              <a:xfrm>
                <a:off x="1718105" y="4678103"/>
                <a:ext cx="15623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65" extrusionOk="0">
                    <a:moveTo>
                      <a:pt x="1" y="0"/>
                    </a:moveTo>
                    <a:lnTo>
                      <a:pt x="1" y="30"/>
                    </a:lnTo>
                    <a:lnTo>
                      <a:pt x="1" y="451"/>
                    </a:lnTo>
                    <a:lnTo>
                      <a:pt x="1" y="464"/>
                    </a:lnTo>
                    <a:lnTo>
                      <a:pt x="122" y="464"/>
                    </a:lnTo>
                    <a:lnTo>
                      <a:pt x="122" y="451"/>
                    </a:lnTo>
                    <a:lnTo>
                      <a:pt x="122" y="3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24"/>
              <p:cNvSpPr/>
              <p:nvPr/>
            </p:nvSpPr>
            <p:spPr>
              <a:xfrm>
                <a:off x="1718105" y="4566693"/>
                <a:ext cx="15623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22" y="436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61" name="Google Shape;1961;p24"/>
          <p:cNvGrpSpPr/>
          <p:nvPr/>
        </p:nvGrpSpPr>
        <p:grpSpPr>
          <a:xfrm>
            <a:off x="8173658" y="4513162"/>
            <a:ext cx="514249" cy="630515"/>
            <a:chOff x="1551613" y="4513162"/>
            <a:chExt cx="514249" cy="630515"/>
          </a:xfrm>
        </p:grpSpPr>
        <p:grpSp>
          <p:nvGrpSpPr>
            <p:cNvPr id="1962" name="Google Shape;1962;p24"/>
            <p:cNvGrpSpPr/>
            <p:nvPr/>
          </p:nvGrpSpPr>
          <p:grpSpPr>
            <a:xfrm>
              <a:off x="1551613" y="4513162"/>
              <a:ext cx="347653" cy="630515"/>
              <a:chOff x="3816307" y="2352225"/>
              <a:chExt cx="1213027" cy="2199981"/>
            </a:xfrm>
          </p:grpSpPr>
          <p:sp>
            <p:nvSpPr>
              <p:cNvPr id="1963" name="Google Shape;1963;p24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24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24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6" name="Google Shape;1966;p24"/>
            <p:cNvGrpSpPr/>
            <p:nvPr/>
          </p:nvGrpSpPr>
          <p:grpSpPr>
            <a:xfrm>
              <a:off x="1899071" y="4839761"/>
              <a:ext cx="166791" cy="302717"/>
              <a:chOff x="3816307" y="2352225"/>
              <a:chExt cx="1213027" cy="2199981"/>
            </a:xfrm>
          </p:grpSpPr>
          <p:sp>
            <p:nvSpPr>
              <p:cNvPr id="1967" name="Google Shape;1967;p24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24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24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0" name="Google Shape;1970;p24"/>
          <p:cNvGrpSpPr/>
          <p:nvPr/>
        </p:nvGrpSpPr>
        <p:grpSpPr>
          <a:xfrm flipH="1">
            <a:off x="8528600" y="-766400"/>
            <a:ext cx="2079250" cy="1802500"/>
            <a:chOff x="349725" y="59275"/>
            <a:chExt cx="2079250" cy="1802500"/>
          </a:xfrm>
        </p:grpSpPr>
        <p:sp>
          <p:nvSpPr>
            <p:cNvPr id="1971" name="Google Shape;1971;p24"/>
            <p:cNvSpPr/>
            <p:nvPr/>
          </p:nvSpPr>
          <p:spPr>
            <a:xfrm>
              <a:off x="349725" y="59275"/>
              <a:ext cx="2079250" cy="1802500"/>
            </a:xfrm>
            <a:custGeom>
              <a:avLst/>
              <a:gdLst/>
              <a:ahLst/>
              <a:cxnLst/>
              <a:rect l="l" t="t" r="r" b="b"/>
              <a:pathLst>
                <a:path w="83170" h="72100" extrusionOk="0">
                  <a:moveTo>
                    <a:pt x="66287" y="0"/>
                  </a:moveTo>
                  <a:lnTo>
                    <a:pt x="66287" y="48908"/>
                  </a:lnTo>
                  <a:lnTo>
                    <a:pt x="66211" y="49080"/>
                  </a:lnTo>
                  <a:lnTo>
                    <a:pt x="66287" y="49386"/>
                  </a:lnTo>
                  <a:cubicBezTo>
                    <a:pt x="66287" y="50265"/>
                    <a:pt x="66058" y="52579"/>
                    <a:pt x="64777" y="53860"/>
                  </a:cubicBezTo>
                  <a:cubicBezTo>
                    <a:pt x="63898" y="54739"/>
                    <a:pt x="62311" y="55217"/>
                    <a:pt x="59997" y="55217"/>
                  </a:cubicBezTo>
                  <a:lnTo>
                    <a:pt x="0" y="55217"/>
                  </a:lnTo>
                  <a:lnTo>
                    <a:pt x="0" y="72100"/>
                  </a:lnTo>
                  <a:lnTo>
                    <a:pt x="59997" y="72100"/>
                  </a:lnTo>
                  <a:cubicBezTo>
                    <a:pt x="68926" y="72100"/>
                    <a:pt x="74260" y="68429"/>
                    <a:pt x="77128" y="65331"/>
                  </a:cubicBezTo>
                  <a:cubicBezTo>
                    <a:pt x="83093" y="59041"/>
                    <a:pt x="83170" y="50743"/>
                    <a:pt x="83170" y="48755"/>
                  </a:cubicBezTo>
                  <a:lnTo>
                    <a:pt x="831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2154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4"/>
            <p:cNvSpPr/>
            <p:nvPr/>
          </p:nvSpPr>
          <p:spPr>
            <a:xfrm>
              <a:off x="443400" y="166800"/>
              <a:ext cx="1782450" cy="1503775"/>
            </a:xfrm>
            <a:custGeom>
              <a:avLst/>
              <a:gdLst/>
              <a:ahLst/>
              <a:cxnLst/>
              <a:rect l="l" t="t" r="r" b="b"/>
              <a:pathLst>
                <a:path w="71298" h="60151" extrusionOk="0">
                  <a:moveTo>
                    <a:pt x="70666" y="1"/>
                  </a:moveTo>
                  <a:lnTo>
                    <a:pt x="70666" y="2544"/>
                  </a:lnTo>
                  <a:lnTo>
                    <a:pt x="71297" y="2544"/>
                  </a:lnTo>
                  <a:lnTo>
                    <a:pt x="71297" y="1"/>
                  </a:lnTo>
                  <a:close/>
                  <a:moveTo>
                    <a:pt x="70666" y="5106"/>
                  </a:moveTo>
                  <a:lnTo>
                    <a:pt x="70666" y="7649"/>
                  </a:lnTo>
                  <a:lnTo>
                    <a:pt x="71297" y="7649"/>
                  </a:lnTo>
                  <a:lnTo>
                    <a:pt x="71297" y="5106"/>
                  </a:lnTo>
                  <a:close/>
                  <a:moveTo>
                    <a:pt x="70666" y="10192"/>
                  </a:moveTo>
                  <a:lnTo>
                    <a:pt x="70666" y="12754"/>
                  </a:lnTo>
                  <a:lnTo>
                    <a:pt x="71297" y="12754"/>
                  </a:lnTo>
                  <a:lnTo>
                    <a:pt x="71297" y="10192"/>
                  </a:lnTo>
                  <a:close/>
                  <a:moveTo>
                    <a:pt x="70666" y="15297"/>
                  </a:moveTo>
                  <a:lnTo>
                    <a:pt x="70666" y="17839"/>
                  </a:lnTo>
                  <a:lnTo>
                    <a:pt x="71297" y="17839"/>
                  </a:lnTo>
                  <a:lnTo>
                    <a:pt x="71297" y="15297"/>
                  </a:lnTo>
                  <a:close/>
                  <a:moveTo>
                    <a:pt x="70666" y="20401"/>
                  </a:moveTo>
                  <a:lnTo>
                    <a:pt x="70666" y="22944"/>
                  </a:lnTo>
                  <a:lnTo>
                    <a:pt x="71297" y="22944"/>
                  </a:lnTo>
                  <a:lnTo>
                    <a:pt x="71297" y="20401"/>
                  </a:lnTo>
                  <a:close/>
                  <a:moveTo>
                    <a:pt x="70666" y="25487"/>
                  </a:moveTo>
                  <a:lnTo>
                    <a:pt x="70666" y="28049"/>
                  </a:lnTo>
                  <a:lnTo>
                    <a:pt x="71297" y="28049"/>
                  </a:lnTo>
                  <a:lnTo>
                    <a:pt x="71297" y="25487"/>
                  </a:lnTo>
                  <a:close/>
                  <a:moveTo>
                    <a:pt x="70666" y="30592"/>
                  </a:moveTo>
                  <a:lnTo>
                    <a:pt x="70666" y="33135"/>
                  </a:lnTo>
                  <a:lnTo>
                    <a:pt x="71297" y="33135"/>
                  </a:lnTo>
                  <a:lnTo>
                    <a:pt x="71297" y="30592"/>
                  </a:lnTo>
                  <a:close/>
                  <a:moveTo>
                    <a:pt x="70666" y="35697"/>
                  </a:moveTo>
                  <a:lnTo>
                    <a:pt x="70666" y="38240"/>
                  </a:lnTo>
                  <a:lnTo>
                    <a:pt x="71297" y="38240"/>
                  </a:lnTo>
                  <a:lnTo>
                    <a:pt x="71297" y="35697"/>
                  </a:lnTo>
                  <a:close/>
                  <a:moveTo>
                    <a:pt x="70666" y="40783"/>
                  </a:moveTo>
                  <a:lnTo>
                    <a:pt x="70666" y="43345"/>
                  </a:lnTo>
                  <a:lnTo>
                    <a:pt x="71297" y="43345"/>
                  </a:lnTo>
                  <a:lnTo>
                    <a:pt x="71297" y="40783"/>
                  </a:lnTo>
                  <a:close/>
                  <a:moveTo>
                    <a:pt x="70666" y="45888"/>
                  </a:moveTo>
                  <a:cubicBezTo>
                    <a:pt x="70590" y="46442"/>
                    <a:pt x="70590" y="47322"/>
                    <a:pt x="70341" y="48354"/>
                  </a:cubicBezTo>
                  <a:lnTo>
                    <a:pt x="70991" y="48526"/>
                  </a:lnTo>
                  <a:cubicBezTo>
                    <a:pt x="71221" y="47398"/>
                    <a:pt x="71221" y="46519"/>
                    <a:pt x="71297" y="45888"/>
                  </a:cubicBezTo>
                  <a:close/>
                  <a:moveTo>
                    <a:pt x="69787" y="50821"/>
                  </a:moveTo>
                  <a:cubicBezTo>
                    <a:pt x="69481" y="51624"/>
                    <a:pt x="69156" y="52427"/>
                    <a:pt x="68754" y="53058"/>
                  </a:cubicBezTo>
                  <a:lnTo>
                    <a:pt x="69309" y="53383"/>
                  </a:lnTo>
                  <a:cubicBezTo>
                    <a:pt x="69710" y="52656"/>
                    <a:pt x="70112" y="51872"/>
                    <a:pt x="70341" y="50993"/>
                  </a:cubicBezTo>
                  <a:lnTo>
                    <a:pt x="69787" y="50821"/>
                  </a:lnTo>
                  <a:close/>
                  <a:moveTo>
                    <a:pt x="67397" y="55122"/>
                  </a:moveTo>
                  <a:cubicBezTo>
                    <a:pt x="66842" y="55773"/>
                    <a:pt x="66211" y="56327"/>
                    <a:pt x="65561" y="56805"/>
                  </a:cubicBezTo>
                  <a:lnTo>
                    <a:pt x="65963" y="57359"/>
                  </a:lnTo>
                  <a:cubicBezTo>
                    <a:pt x="66689" y="56805"/>
                    <a:pt x="67320" y="56251"/>
                    <a:pt x="67875" y="55524"/>
                  </a:cubicBezTo>
                  <a:lnTo>
                    <a:pt x="67397" y="55122"/>
                  </a:lnTo>
                  <a:close/>
                  <a:moveTo>
                    <a:pt x="63420" y="58086"/>
                  </a:moveTo>
                  <a:cubicBezTo>
                    <a:pt x="62693" y="58392"/>
                    <a:pt x="61910" y="58717"/>
                    <a:pt x="61107" y="58946"/>
                  </a:cubicBezTo>
                  <a:lnTo>
                    <a:pt x="61259" y="59520"/>
                  </a:lnTo>
                  <a:cubicBezTo>
                    <a:pt x="62139" y="59348"/>
                    <a:pt x="62942" y="59042"/>
                    <a:pt x="63745" y="58640"/>
                  </a:cubicBezTo>
                  <a:lnTo>
                    <a:pt x="63420" y="58086"/>
                  </a:lnTo>
                  <a:close/>
                  <a:moveTo>
                    <a:pt x="1" y="59520"/>
                  </a:moveTo>
                  <a:lnTo>
                    <a:pt x="1" y="60151"/>
                  </a:lnTo>
                  <a:lnTo>
                    <a:pt x="2563" y="60151"/>
                  </a:lnTo>
                  <a:lnTo>
                    <a:pt x="2563" y="59520"/>
                  </a:lnTo>
                  <a:close/>
                  <a:moveTo>
                    <a:pt x="5106" y="59520"/>
                  </a:moveTo>
                  <a:lnTo>
                    <a:pt x="5106" y="60151"/>
                  </a:lnTo>
                  <a:lnTo>
                    <a:pt x="7648" y="60151"/>
                  </a:lnTo>
                  <a:lnTo>
                    <a:pt x="7648" y="59520"/>
                  </a:lnTo>
                  <a:close/>
                  <a:moveTo>
                    <a:pt x="10210" y="59520"/>
                  </a:moveTo>
                  <a:lnTo>
                    <a:pt x="10210" y="60151"/>
                  </a:lnTo>
                  <a:lnTo>
                    <a:pt x="12753" y="60151"/>
                  </a:lnTo>
                  <a:lnTo>
                    <a:pt x="12753" y="59520"/>
                  </a:lnTo>
                  <a:close/>
                  <a:moveTo>
                    <a:pt x="15296" y="59520"/>
                  </a:moveTo>
                  <a:lnTo>
                    <a:pt x="15296" y="60151"/>
                  </a:lnTo>
                  <a:lnTo>
                    <a:pt x="17858" y="60151"/>
                  </a:lnTo>
                  <a:lnTo>
                    <a:pt x="17858" y="59520"/>
                  </a:lnTo>
                  <a:close/>
                  <a:moveTo>
                    <a:pt x="20401" y="59520"/>
                  </a:moveTo>
                  <a:lnTo>
                    <a:pt x="20401" y="60151"/>
                  </a:lnTo>
                  <a:lnTo>
                    <a:pt x="22944" y="60151"/>
                  </a:lnTo>
                  <a:lnTo>
                    <a:pt x="22944" y="59520"/>
                  </a:lnTo>
                  <a:close/>
                  <a:moveTo>
                    <a:pt x="25506" y="59520"/>
                  </a:moveTo>
                  <a:lnTo>
                    <a:pt x="25506" y="60151"/>
                  </a:lnTo>
                  <a:lnTo>
                    <a:pt x="28049" y="60151"/>
                  </a:lnTo>
                  <a:lnTo>
                    <a:pt x="28049" y="59520"/>
                  </a:lnTo>
                  <a:close/>
                  <a:moveTo>
                    <a:pt x="30592" y="59520"/>
                  </a:moveTo>
                  <a:lnTo>
                    <a:pt x="30592" y="60151"/>
                  </a:lnTo>
                  <a:lnTo>
                    <a:pt x="33154" y="60151"/>
                  </a:lnTo>
                  <a:lnTo>
                    <a:pt x="33154" y="59520"/>
                  </a:lnTo>
                  <a:close/>
                  <a:moveTo>
                    <a:pt x="35697" y="59520"/>
                  </a:moveTo>
                  <a:lnTo>
                    <a:pt x="35697" y="60151"/>
                  </a:lnTo>
                  <a:lnTo>
                    <a:pt x="38316" y="60151"/>
                  </a:lnTo>
                  <a:lnTo>
                    <a:pt x="38316" y="59520"/>
                  </a:lnTo>
                  <a:close/>
                  <a:moveTo>
                    <a:pt x="40878" y="59520"/>
                  </a:moveTo>
                  <a:lnTo>
                    <a:pt x="40878" y="60151"/>
                  </a:lnTo>
                  <a:lnTo>
                    <a:pt x="43421" y="60151"/>
                  </a:lnTo>
                  <a:lnTo>
                    <a:pt x="43421" y="59520"/>
                  </a:lnTo>
                  <a:close/>
                  <a:moveTo>
                    <a:pt x="45964" y="59520"/>
                  </a:moveTo>
                  <a:lnTo>
                    <a:pt x="45964" y="60151"/>
                  </a:lnTo>
                  <a:lnTo>
                    <a:pt x="48526" y="60151"/>
                  </a:lnTo>
                  <a:lnTo>
                    <a:pt x="48526" y="59520"/>
                  </a:lnTo>
                  <a:close/>
                  <a:moveTo>
                    <a:pt x="51069" y="59520"/>
                  </a:moveTo>
                  <a:lnTo>
                    <a:pt x="51069" y="60151"/>
                  </a:lnTo>
                  <a:lnTo>
                    <a:pt x="53612" y="60151"/>
                  </a:lnTo>
                  <a:lnTo>
                    <a:pt x="53612" y="59520"/>
                  </a:lnTo>
                  <a:close/>
                  <a:moveTo>
                    <a:pt x="58640" y="59348"/>
                  </a:moveTo>
                  <a:cubicBezTo>
                    <a:pt x="57914" y="59424"/>
                    <a:pt x="57130" y="59520"/>
                    <a:pt x="56250" y="59520"/>
                  </a:cubicBezTo>
                  <a:lnTo>
                    <a:pt x="56174" y="59520"/>
                  </a:lnTo>
                  <a:lnTo>
                    <a:pt x="56174" y="60151"/>
                  </a:lnTo>
                  <a:lnTo>
                    <a:pt x="56250" y="60151"/>
                  </a:lnTo>
                  <a:cubicBezTo>
                    <a:pt x="57130" y="60151"/>
                    <a:pt x="57914" y="60074"/>
                    <a:pt x="58717" y="59998"/>
                  </a:cubicBezTo>
                  <a:lnTo>
                    <a:pt x="58640" y="5934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3" name="Google Shape;1973;p24"/>
          <p:cNvGrpSpPr/>
          <p:nvPr/>
        </p:nvGrpSpPr>
        <p:grpSpPr>
          <a:xfrm flipH="1">
            <a:off x="630504" y="4002345"/>
            <a:ext cx="374657" cy="463150"/>
            <a:chOff x="8243489" y="4050570"/>
            <a:chExt cx="374657" cy="463150"/>
          </a:xfrm>
        </p:grpSpPr>
        <p:sp>
          <p:nvSpPr>
            <p:cNvPr id="1974" name="Google Shape;1974;p24"/>
            <p:cNvSpPr/>
            <p:nvPr/>
          </p:nvSpPr>
          <p:spPr>
            <a:xfrm>
              <a:off x="8243489" y="4051225"/>
              <a:ext cx="374657" cy="461828"/>
            </a:xfrm>
            <a:custGeom>
              <a:avLst/>
              <a:gdLst/>
              <a:ahLst/>
              <a:cxnLst/>
              <a:rect l="l" t="t" r="r" b="b"/>
              <a:pathLst>
                <a:path w="107815" h="132900" extrusionOk="0">
                  <a:moveTo>
                    <a:pt x="53908" y="30499"/>
                  </a:moveTo>
                  <a:cubicBezTo>
                    <a:pt x="65243" y="30499"/>
                    <a:pt x="74444" y="39725"/>
                    <a:pt x="74444" y="51162"/>
                  </a:cubicBezTo>
                  <a:cubicBezTo>
                    <a:pt x="74444" y="62472"/>
                    <a:pt x="65243" y="71698"/>
                    <a:pt x="53908" y="71698"/>
                  </a:cubicBezTo>
                  <a:cubicBezTo>
                    <a:pt x="42572" y="71698"/>
                    <a:pt x="33372" y="62472"/>
                    <a:pt x="33372" y="51162"/>
                  </a:cubicBezTo>
                  <a:cubicBezTo>
                    <a:pt x="33372" y="39725"/>
                    <a:pt x="42572" y="30499"/>
                    <a:pt x="53908" y="30499"/>
                  </a:cubicBezTo>
                  <a:close/>
                  <a:moveTo>
                    <a:pt x="53908" y="0"/>
                  </a:moveTo>
                  <a:cubicBezTo>
                    <a:pt x="24146" y="0"/>
                    <a:pt x="1" y="24145"/>
                    <a:pt x="1" y="53907"/>
                  </a:cubicBezTo>
                  <a:cubicBezTo>
                    <a:pt x="1" y="72867"/>
                    <a:pt x="9125" y="89489"/>
                    <a:pt x="19800" y="102629"/>
                  </a:cubicBezTo>
                  <a:cubicBezTo>
                    <a:pt x="35176" y="121462"/>
                    <a:pt x="53908" y="132899"/>
                    <a:pt x="53908" y="132899"/>
                  </a:cubicBezTo>
                  <a:cubicBezTo>
                    <a:pt x="53908" y="132899"/>
                    <a:pt x="107815" y="101460"/>
                    <a:pt x="107815" y="53907"/>
                  </a:cubicBezTo>
                  <a:cubicBezTo>
                    <a:pt x="107815" y="49993"/>
                    <a:pt x="107383" y="46282"/>
                    <a:pt x="106646" y="42571"/>
                  </a:cubicBezTo>
                  <a:cubicBezTo>
                    <a:pt x="101461" y="18223"/>
                    <a:pt x="79857" y="0"/>
                    <a:pt x="53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4"/>
            <p:cNvSpPr/>
            <p:nvPr/>
          </p:nvSpPr>
          <p:spPr>
            <a:xfrm>
              <a:off x="8244307" y="4050570"/>
              <a:ext cx="257600" cy="463150"/>
            </a:xfrm>
            <a:custGeom>
              <a:avLst/>
              <a:gdLst/>
              <a:ahLst/>
              <a:cxnLst/>
              <a:rect l="l" t="t" r="r" b="b"/>
              <a:pathLst>
                <a:path w="10304" h="18526" extrusionOk="0">
                  <a:moveTo>
                    <a:pt x="10304" y="569"/>
                  </a:moveTo>
                  <a:cubicBezTo>
                    <a:pt x="10352" y="391"/>
                    <a:pt x="7780" y="-157"/>
                    <a:pt x="6521" y="43"/>
                  </a:cubicBezTo>
                  <a:cubicBezTo>
                    <a:pt x="5262" y="243"/>
                    <a:pt x="3802" y="856"/>
                    <a:pt x="2749" y="1767"/>
                  </a:cubicBezTo>
                  <a:cubicBezTo>
                    <a:pt x="1697" y="2678"/>
                    <a:pt x="575" y="4056"/>
                    <a:pt x="206" y="5509"/>
                  </a:cubicBezTo>
                  <a:cubicBezTo>
                    <a:pt x="-163" y="6962"/>
                    <a:pt x="-24" y="8869"/>
                    <a:pt x="533" y="10485"/>
                  </a:cubicBezTo>
                  <a:cubicBezTo>
                    <a:pt x="1090" y="12102"/>
                    <a:pt x="2383" y="13868"/>
                    <a:pt x="3548" y="15208"/>
                  </a:cubicBezTo>
                  <a:cubicBezTo>
                    <a:pt x="4713" y="16548"/>
                    <a:pt x="7296" y="18466"/>
                    <a:pt x="7523" y="18525"/>
                  </a:cubicBezTo>
                  <a:cubicBezTo>
                    <a:pt x="7750" y="18584"/>
                    <a:pt x="5678" y="16542"/>
                    <a:pt x="4908" y="15561"/>
                  </a:cubicBezTo>
                  <a:cubicBezTo>
                    <a:pt x="4138" y="14580"/>
                    <a:pt x="3455" y="13897"/>
                    <a:pt x="2903" y="12640"/>
                  </a:cubicBezTo>
                  <a:cubicBezTo>
                    <a:pt x="2351" y="11383"/>
                    <a:pt x="1592" y="9536"/>
                    <a:pt x="1595" y="8020"/>
                  </a:cubicBezTo>
                  <a:cubicBezTo>
                    <a:pt x="1598" y="6504"/>
                    <a:pt x="2149" y="4697"/>
                    <a:pt x="2922" y="3546"/>
                  </a:cubicBezTo>
                  <a:cubicBezTo>
                    <a:pt x="3696" y="2395"/>
                    <a:pt x="5006" y="1609"/>
                    <a:pt x="6236" y="1113"/>
                  </a:cubicBezTo>
                  <a:cubicBezTo>
                    <a:pt x="7466" y="617"/>
                    <a:pt x="10257" y="747"/>
                    <a:pt x="10304" y="569"/>
                  </a:cubicBezTo>
                  <a:close/>
                </a:path>
              </a:pathLst>
            </a:custGeom>
            <a:solidFill>
              <a:srgbClr val="8162A7">
                <a:alpha val="45910"/>
              </a:srgbClr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4807175" y="2378823"/>
            <a:ext cx="3450900" cy="15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5367575" y="1352850"/>
            <a:ext cx="2330100" cy="9357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3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>
            <a:spLocks noGrp="1"/>
          </p:cNvSpPr>
          <p:nvPr>
            <p:ph type="pic" idx="3"/>
          </p:nvPr>
        </p:nvSpPr>
        <p:spPr>
          <a:xfrm rot="-753846">
            <a:off x="1800135" y="1318050"/>
            <a:ext cx="1532191" cy="2655327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8" name="Google Shape;28;p3"/>
          <p:cNvGrpSpPr/>
          <p:nvPr/>
        </p:nvGrpSpPr>
        <p:grpSpPr>
          <a:xfrm>
            <a:off x="7580724" y="4358676"/>
            <a:ext cx="850067" cy="783895"/>
            <a:chOff x="3367697" y="4450908"/>
            <a:chExt cx="750015" cy="691570"/>
          </a:xfrm>
        </p:grpSpPr>
        <p:grpSp>
          <p:nvGrpSpPr>
            <p:cNvPr id="29" name="Google Shape;29;p3"/>
            <p:cNvGrpSpPr/>
            <p:nvPr/>
          </p:nvGrpSpPr>
          <p:grpSpPr>
            <a:xfrm>
              <a:off x="3950921" y="4839761"/>
              <a:ext cx="166791" cy="302717"/>
              <a:chOff x="3816307" y="2352225"/>
              <a:chExt cx="1213027" cy="2199981"/>
            </a:xfrm>
          </p:grpSpPr>
          <p:sp>
            <p:nvSpPr>
              <p:cNvPr id="30" name="Google Shape;30;p3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33;p3"/>
            <p:cNvGrpSpPr/>
            <p:nvPr/>
          </p:nvGrpSpPr>
          <p:grpSpPr>
            <a:xfrm>
              <a:off x="3367697" y="4737903"/>
              <a:ext cx="166782" cy="404575"/>
              <a:chOff x="3816313" y="1611982"/>
              <a:chExt cx="1212958" cy="2940225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3816313" y="1613408"/>
                <a:ext cx="1212958" cy="1949969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199464" y="2602232"/>
                <a:ext cx="351972" cy="19499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>
                <a:off x="4331976" y="1611982"/>
                <a:ext cx="697292" cy="1951395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" name="Google Shape;37;p3"/>
            <p:cNvGrpSpPr/>
            <p:nvPr/>
          </p:nvGrpSpPr>
          <p:grpSpPr>
            <a:xfrm>
              <a:off x="3608133" y="4450908"/>
              <a:ext cx="285045" cy="691541"/>
              <a:chOff x="3816313" y="1611982"/>
              <a:chExt cx="1212958" cy="2940225"/>
            </a:xfrm>
          </p:grpSpPr>
          <p:sp>
            <p:nvSpPr>
              <p:cNvPr id="38" name="Google Shape;38;p3"/>
              <p:cNvSpPr/>
              <p:nvPr/>
            </p:nvSpPr>
            <p:spPr>
              <a:xfrm>
                <a:off x="3816313" y="1613408"/>
                <a:ext cx="1212958" cy="1949969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>
                <a:off x="4199464" y="2602232"/>
                <a:ext cx="351972" cy="19499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331976" y="1611982"/>
                <a:ext cx="697292" cy="1951395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body" idx="1"/>
          </p:nvPr>
        </p:nvSpPr>
        <p:spPr>
          <a:xfrm>
            <a:off x="720000" y="941526"/>
            <a:ext cx="7704000" cy="3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4"/>
          <p:cNvSpPr/>
          <p:nvPr/>
        </p:nvSpPr>
        <p:spPr>
          <a:xfrm>
            <a:off x="7548750" y="3463738"/>
            <a:ext cx="3059100" cy="30591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" name="Google Shape;45;p4"/>
          <p:cNvGrpSpPr/>
          <p:nvPr/>
        </p:nvGrpSpPr>
        <p:grpSpPr>
          <a:xfrm>
            <a:off x="7948511" y="4358656"/>
            <a:ext cx="964529" cy="2918046"/>
            <a:chOff x="1825573" y="1896181"/>
            <a:chExt cx="964529" cy="2918046"/>
          </a:xfrm>
        </p:grpSpPr>
        <p:sp>
          <p:nvSpPr>
            <p:cNvPr id="46" name="Google Shape;46;p4"/>
            <p:cNvSpPr/>
            <p:nvPr/>
          </p:nvSpPr>
          <p:spPr>
            <a:xfrm>
              <a:off x="1825573" y="1896181"/>
              <a:ext cx="964529" cy="2918046"/>
            </a:xfrm>
            <a:custGeom>
              <a:avLst/>
              <a:gdLst/>
              <a:ahLst/>
              <a:cxnLst/>
              <a:rect l="l" t="t" r="r" b="b"/>
              <a:pathLst>
                <a:path w="7532" h="22787" extrusionOk="0">
                  <a:moveTo>
                    <a:pt x="3773" y="1"/>
                  </a:moveTo>
                  <a:cubicBezTo>
                    <a:pt x="1687" y="1"/>
                    <a:pt x="1" y="1691"/>
                    <a:pt x="1" y="3776"/>
                  </a:cubicBezTo>
                  <a:lnTo>
                    <a:pt x="1" y="15746"/>
                  </a:lnTo>
                  <a:lnTo>
                    <a:pt x="14" y="15746"/>
                  </a:lnTo>
                  <a:lnTo>
                    <a:pt x="14" y="22787"/>
                  </a:lnTo>
                  <a:lnTo>
                    <a:pt x="2861" y="22787"/>
                  </a:lnTo>
                  <a:lnTo>
                    <a:pt x="2861" y="13174"/>
                  </a:lnTo>
                  <a:lnTo>
                    <a:pt x="2861" y="3776"/>
                  </a:lnTo>
                  <a:cubicBezTo>
                    <a:pt x="2861" y="3269"/>
                    <a:pt x="3269" y="2861"/>
                    <a:pt x="3773" y="2861"/>
                  </a:cubicBezTo>
                  <a:cubicBezTo>
                    <a:pt x="4276" y="2861"/>
                    <a:pt x="4672" y="3269"/>
                    <a:pt x="4672" y="3776"/>
                  </a:cubicBezTo>
                  <a:lnTo>
                    <a:pt x="4672" y="8391"/>
                  </a:lnTo>
                  <a:lnTo>
                    <a:pt x="4672" y="22787"/>
                  </a:lnTo>
                  <a:lnTo>
                    <a:pt x="7532" y="22787"/>
                  </a:lnTo>
                  <a:lnTo>
                    <a:pt x="7532" y="7110"/>
                  </a:lnTo>
                  <a:lnTo>
                    <a:pt x="7532" y="3776"/>
                  </a:lnTo>
                  <a:cubicBezTo>
                    <a:pt x="7532" y="1691"/>
                    <a:pt x="5842" y="1"/>
                    <a:pt x="3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76200" dir="2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" name="Google Shape;47;p4"/>
            <p:cNvGrpSpPr/>
            <p:nvPr/>
          </p:nvGrpSpPr>
          <p:grpSpPr>
            <a:xfrm>
              <a:off x="2001780" y="2072389"/>
              <a:ext cx="612115" cy="2698300"/>
              <a:chOff x="1718105" y="2072389"/>
              <a:chExt cx="612115" cy="2698300"/>
            </a:xfrm>
          </p:grpSpPr>
          <p:sp>
            <p:nvSpPr>
              <p:cNvPr id="48" name="Google Shape;48;p4"/>
              <p:cNvSpPr/>
              <p:nvPr/>
            </p:nvSpPr>
            <p:spPr>
              <a:xfrm>
                <a:off x="2316262" y="3811153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2316262" y="3698207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2316262" y="4036406"/>
                <a:ext cx="13958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0"/>
                    </a:moveTo>
                    <a:lnTo>
                      <a:pt x="1" y="27"/>
                    </a:lnTo>
                    <a:lnTo>
                      <a:pt x="1" y="435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5"/>
                    </a:lnTo>
                    <a:lnTo>
                      <a:pt x="109" y="27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>
                <a:off x="2316262" y="3922948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>
                <a:off x="2316262" y="3023087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4"/>
              <p:cNvSpPr/>
              <p:nvPr/>
            </p:nvSpPr>
            <p:spPr>
              <a:xfrm>
                <a:off x="2316262" y="3586412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4"/>
              <p:cNvSpPr/>
              <p:nvPr/>
            </p:nvSpPr>
            <p:spPr>
              <a:xfrm>
                <a:off x="2316262" y="3472953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4"/>
              <p:cNvSpPr/>
              <p:nvPr/>
            </p:nvSpPr>
            <p:spPr>
              <a:xfrm>
                <a:off x="2316262" y="3359623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2316262" y="3134754"/>
                <a:ext cx="13958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09" y="44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>
                <a:off x="2316262" y="3248213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4"/>
              <p:cNvSpPr/>
              <p:nvPr/>
            </p:nvSpPr>
            <p:spPr>
              <a:xfrm>
                <a:off x="2316262" y="4714855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2316262" y="4601524"/>
                <a:ext cx="13958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>
                <a:off x="2316262" y="4489730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4"/>
              <p:cNvSpPr/>
              <p:nvPr/>
            </p:nvSpPr>
            <p:spPr>
              <a:xfrm>
                <a:off x="2316262" y="4376271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>
                <a:off x="2316262" y="4264989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4"/>
              <p:cNvSpPr/>
              <p:nvPr/>
            </p:nvSpPr>
            <p:spPr>
              <a:xfrm>
                <a:off x="2316262" y="4151530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4"/>
              <p:cNvSpPr/>
              <p:nvPr/>
            </p:nvSpPr>
            <p:spPr>
              <a:xfrm>
                <a:off x="1901100" y="2081225"/>
                <a:ext cx="57882" cy="29837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33" extrusionOk="0">
                    <a:moveTo>
                      <a:pt x="422" y="1"/>
                    </a:moveTo>
                    <a:cubicBezTo>
                      <a:pt x="288" y="27"/>
                      <a:pt x="138" y="82"/>
                      <a:pt x="0" y="138"/>
                    </a:cubicBezTo>
                    <a:lnTo>
                      <a:pt x="43" y="233"/>
                    </a:lnTo>
                    <a:cubicBezTo>
                      <a:pt x="177" y="177"/>
                      <a:pt x="314" y="138"/>
                      <a:pt x="451" y="95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4"/>
              <p:cNvSpPr/>
              <p:nvPr/>
            </p:nvSpPr>
            <p:spPr>
              <a:xfrm>
                <a:off x="1718105" y="2764795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4"/>
              <p:cNvSpPr/>
              <p:nvPr/>
            </p:nvSpPr>
            <p:spPr>
              <a:xfrm>
                <a:off x="1718105" y="2878254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1718105" y="2540055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1742436" y="2208514"/>
                <a:ext cx="4033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39" extrusionOk="0">
                    <a:moveTo>
                      <a:pt x="220" y="0"/>
                    </a:moveTo>
                    <a:cubicBezTo>
                      <a:pt x="138" y="124"/>
                      <a:pt x="69" y="258"/>
                      <a:pt x="1" y="396"/>
                    </a:cubicBezTo>
                    <a:lnTo>
                      <a:pt x="108" y="438"/>
                    </a:lnTo>
                    <a:cubicBezTo>
                      <a:pt x="164" y="301"/>
                      <a:pt x="233" y="177"/>
                      <a:pt x="314" y="56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1718105" y="2426596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1806849" y="2126429"/>
                <a:ext cx="52504" cy="47381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70" extrusionOk="0">
                    <a:moveTo>
                      <a:pt x="341" y="1"/>
                    </a:moveTo>
                    <a:cubicBezTo>
                      <a:pt x="220" y="82"/>
                      <a:pt x="109" y="180"/>
                      <a:pt x="1" y="288"/>
                    </a:cubicBezTo>
                    <a:lnTo>
                      <a:pt x="83" y="370"/>
                    </a:lnTo>
                    <a:cubicBezTo>
                      <a:pt x="177" y="275"/>
                      <a:pt x="289" y="180"/>
                      <a:pt x="409" y="99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1718105" y="2313137"/>
                <a:ext cx="21129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53" y="0"/>
                    </a:moveTo>
                    <a:cubicBezTo>
                      <a:pt x="27" y="151"/>
                      <a:pt x="14" y="301"/>
                      <a:pt x="1" y="451"/>
                    </a:cubicBezTo>
                    <a:lnTo>
                      <a:pt x="109" y="451"/>
                    </a:lnTo>
                    <a:cubicBezTo>
                      <a:pt x="122" y="314"/>
                      <a:pt x="135" y="164"/>
                      <a:pt x="164" y="30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1718105" y="2653385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1718105" y="3553374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1718105" y="3666833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1718105" y="2989921"/>
                <a:ext cx="13958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09" y="44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4"/>
              <p:cNvSpPr/>
              <p:nvPr/>
            </p:nvSpPr>
            <p:spPr>
              <a:xfrm>
                <a:off x="1718105" y="3778114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1718105" y="3103380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1718105" y="3214790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>
                <a:off x="1718105" y="3441579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1718105" y="3328120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4"/>
              <p:cNvSpPr/>
              <p:nvPr/>
            </p:nvSpPr>
            <p:spPr>
              <a:xfrm>
                <a:off x="2316262" y="2459634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2316262" y="2573093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2316262" y="2686552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2316262" y="2798218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2012894" y="2072389"/>
                <a:ext cx="5737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9" extrusionOk="0">
                    <a:moveTo>
                      <a:pt x="0" y="1"/>
                    </a:moveTo>
                    <a:lnTo>
                      <a:pt x="0" y="112"/>
                    </a:lnTo>
                    <a:lnTo>
                      <a:pt x="95" y="112"/>
                    </a:lnTo>
                    <a:cubicBezTo>
                      <a:pt x="203" y="112"/>
                      <a:pt x="327" y="125"/>
                      <a:pt x="435" y="138"/>
                    </a:cubicBezTo>
                    <a:lnTo>
                      <a:pt x="448" y="30"/>
                    </a:lnTo>
                    <a:cubicBezTo>
                      <a:pt x="327" y="14"/>
                      <a:pt x="216" y="1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>
                <a:off x="2314597" y="2346176"/>
                <a:ext cx="15623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52" extrusionOk="0">
                    <a:moveTo>
                      <a:pt x="109" y="1"/>
                    </a:moveTo>
                    <a:lnTo>
                      <a:pt x="1" y="17"/>
                    </a:lnTo>
                    <a:cubicBezTo>
                      <a:pt x="14" y="99"/>
                      <a:pt x="14" y="180"/>
                      <a:pt x="14" y="262"/>
                    </a:cubicBezTo>
                    <a:lnTo>
                      <a:pt x="14" y="452"/>
                    </a:lnTo>
                    <a:lnTo>
                      <a:pt x="122" y="452"/>
                    </a:lnTo>
                    <a:lnTo>
                      <a:pt x="122" y="262"/>
                    </a:lnTo>
                    <a:cubicBezTo>
                      <a:pt x="122" y="180"/>
                      <a:pt x="122" y="99"/>
                      <a:pt x="1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>
                <a:off x="2283223" y="2238223"/>
                <a:ext cx="3483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36" extrusionOk="0">
                    <a:moveTo>
                      <a:pt x="108" y="0"/>
                    </a:moveTo>
                    <a:lnTo>
                      <a:pt x="1" y="43"/>
                    </a:lnTo>
                    <a:cubicBezTo>
                      <a:pt x="66" y="177"/>
                      <a:pt x="122" y="301"/>
                      <a:pt x="164" y="435"/>
                    </a:cubicBezTo>
                    <a:lnTo>
                      <a:pt x="272" y="409"/>
                    </a:lnTo>
                    <a:cubicBezTo>
                      <a:pt x="229" y="272"/>
                      <a:pt x="177" y="125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2216633" y="2147430"/>
                <a:ext cx="49174" cy="50711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6" extrusionOk="0">
                    <a:moveTo>
                      <a:pt x="70" y="0"/>
                    </a:moveTo>
                    <a:lnTo>
                      <a:pt x="1" y="82"/>
                    </a:lnTo>
                    <a:cubicBezTo>
                      <a:pt x="96" y="180"/>
                      <a:pt x="207" y="288"/>
                      <a:pt x="289" y="396"/>
                    </a:cubicBezTo>
                    <a:lnTo>
                      <a:pt x="383" y="327"/>
                    </a:lnTo>
                    <a:cubicBezTo>
                      <a:pt x="289" y="206"/>
                      <a:pt x="177" y="98"/>
                      <a:pt x="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4"/>
              <p:cNvSpPr/>
              <p:nvPr/>
            </p:nvSpPr>
            <p:spPr>
              <a:xfrm>
                <a:off x="2120846" y="2090061"/>
                <a:ext cx="57882" cy="3649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85" extrusionOk="0">
                    <a:moveTo>
                      <a:pt x="43" y="0"/>
                    </a:moveTo>
                    <a:lnTo>
                      <a:pt x="0" y="108"/>
                    </a:lnTo>
                    <a:cubicBezTo>
                      <a:pt x="138" y="151"/>
                      <a:pt x="272" y="219"/>
                      <a:pt x="396" y="285"/>
                    </a:cubicBezTo>
                    <a:lnTo>
                      <a:pt x="451" y="190"/>
                    </a:lnTo>
                    <a:cubicBezTo>
                      <a:pt x="314" y="108"/>
                      <a:pt x="177" y="56"/>
                      <a:pt x="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4"/>
              <p:cNvSpPr/>
              <p:nvPr/>
            </p:nvSpPr>
            <p:spPr>
              <a:xfrm>
                <a:off x="2316262" y="2911293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1718105" y="4003368"/>
                <a:ext cx="1562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4"/>
              <p:cNvSpPr/>
              <p:nvPr/>
            </p:nvSpPr>
            <p:spPr>
              <a:xfrm>
                <a:off x="1718105" y="4114650"/>
                <a:ext cx="15623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22" y="452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4"/>
              <p:cNvSpPr/>
              <p:nvPr/>
            </p:nvSpPr>
            <p:spPr>
              <a:xfrm>
                <a:off x="1718105" y="3889909"/>
                <a:ext cx="15623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" y="0"/>
                    </a:moveTo>
                    <a:lnTo>
                      <a:pt x="1" y="14"/>
                    </a:lnTo>
                    <a:lnTo>
                      <a:pt x="1" y="177"/>
                    </a:lnTo>
                    <a:lnTo>
                      <a:pt x="1" y="448"/>
                    </a:lnTo>
                    <a:lnTo>
                      <a:pt x="122" y="448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4"/>
              <p:cNvSpPr/>
              <p:nvPr/>
            </p:nvSpPr>
            <p:spPr>
              <a:xfrm>
                <a:off x="1718105" y="4228109"/>
                <a:ext cx="15623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22" y="438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4"/>
              <p:cNvSpPr/>
              <p:nvPr/>
            </p:nvSpPr>
            <p:spPr>
              <a:xfrm>
                <a:off x="1718105" y="4341568"/>
                <a:ext cx="15623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>
                <a:off x="1718105" y="4453362"/>
                <a:ext cx="1562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1718105" y="4678103"/>
                <a:ext cx="15623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65" extrusionOk="0">
                    <a:moveTo>
                      <a:pt x="1" y="0"/>
                    </a:moveTo>
                    <a:lnTo>
                      <a:pt x="1" y="30"/>
                    </a:lnTo>
                    <a:lnTo>
                      <a:pt x="1" y="451"/>
                    </a:lnTo>
                    <a:lnTo>
                      <a:pt x="1" y="464"/>
                    </a:lnTo>
                    <a:lnTo>
                      <a:pt x="122" y="464"/>
                    </a:lnTo>
                    <a:lnTo>
                      <a:pt x="122" y="451"/>
                    </a:lnTo>
                    <a:lnTo>
                      <a:pt x="122" y="3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>
                <a:off x="1718105" y="4566693"/>
                <a:ext cx="15623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22" y="436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" name="Google Shape;99;p4"/>
          <p:cNvGrpSpPr/>
          <p:nvPr/>
        </p:nvGrpSpPr>
        <p:grpSpPr>
          <a:xfrm flipH="1">
            <a:off x="7212993" y="4513162"/>
            <a:ext cx="514249" cy="630515"/>
            <a:chOff x="1551613" y="4513162"/>
            <a:chExt cx="514249" cy="630515"/>
          </a:xfrm>
        </p:grpSpPr>
        <p:grpSp>
          <p:nvGrpSpPr>
            <p:cNvPr id="100" name="Google Shape;100;p4"/>
            <p:cNvGrpSpPr/>
            <p:nvPr/>
          </p:nvGrpSpPr>
          <p:grpSpPr>
            <a:xfrm>
              <a:off x="1551613" y="4513162"/>
              <a:ext cx="347653" cy="630515"/>
              <a:chOff x="3816307" y="2352225"/>
              <a:chExt cx="1213027" cy="2199981"/>
            </a:xfrm>
          </p:grpSpPr>
          <p:sp>
            <p:nvSpPr>
              <p:cNvPr id="101" name="Google Shape;101;p4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4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4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104;p4"/>
            <p:cNvGrpSpPr/>
            <p:nvPr/>
          </p:nvGrpSpPr>
          <p:grpSpPr>
            <a:xfrm>
              <a:off x="1899071" y="4839761"/>
              <a:ext cx="166791" cy="302717"/>
              <a:chOff x="3816307" y="2352225"/>
              <a:chExt cx="1213027" cy="2199981"/>
            </a:xfrm>
          </p:grpSpPr>
          <p:sp>
            <p:nvSpPr>
              <p:cNvPr id="105" name="Google Shape;105;p4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4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4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" name="Google Shape;108;p4"/>
          <p:cNvGrpSpPr/>
          <p:nvPr/>
        </p:nvGrpSpPr>
        <p:grpSpPr>
          <a:xfrm>
            <a:off x="-1359250" y="-766400"/>
            <a:ext cx="2079250" cy="1802500"/>
            <a:chOff x="349725" y="59275"/>
            <a:chExt cx="2079250" cy="1802500"/>
          </a:xfrm>
        </p:grpSpPr>
        <p:sp>
          <p:nvSpPr>
            <p:cNvPr id="109" name="Google Shape;109;p4"/>
            <p:cNvSpPr/>
            <p:nvPr/>
          </p:nvSpPr>
          <p:spPr>
            <a:xfrm>
              <a:off x="349725" y="59275"/>
              <a:ext cx="2079250" cy="1802500"/>
            </a:xfrm>
            <a:custGeom>
              <a:avLst/>
              <a:gdLst/>
              <a:ahLst/>
              <a:cxnLst/>
              <a:rect l="l" t="t" r="r" b="b"/>
              <a:pathLst>
                <a:path w="83170" h="72100" extrusionOk="0">
                  <a:moveTo>
                    <a:pt x="66287" y="0"/>
                  </a:moveTo>
                  <a:lnTo>
                    <a:pt x="66287" y="48908"/>
                  </a:lnTo>
                  <a:lnTo>
                    <a:pt x="66211" y="49080"/>
                  </a:lnTo>
                  <a:lnTo>
                    <a:pt x="66287" y="49386"/>
                  </a:lnTo>
                  <a:cubicBezTo>
                    <a:pt x="66287" y="50265"/>
                    <a:pt x="66058" y="52579"/>
                    <a:pt x="64777" y="53860"/>
                  </a:cubicBezTo>
                  <a:cubicBezTo>
                    <a:pt x="63898" y="54739"/>
                    <a:pt x="62311" y="55217"/>
                    <a:pt x="59997" y="55217"/>
                  </a:cubicBezTo>
                  <a:lnTo>
                    <a:pt x="0" y="55217"/>
                  </a:lnTo>
                  <a:lnTo>
                    <a:pt x="0" y="72100"/>
                  </a:lnTo>
                  <a:lnTo>
                    <a:pt x="59997" y="72100"/>
                  </a:lnTo>
                  <a:cubicBezTo>
                    <a:pt x="68926" y="72100"/>
                    <a:pt x="74260" y="68429"/>
                    <a:pt x="77128" y="65331"/>
                  </a:cubicBezTo>
                  <a:cubicBezTo>
                    <a:pt x="83093" y="59041"/>
                    <a:pt x="83170" y="50743"/>
                    <a:pt x="83170" y="48755"/>
                  </a:cubicBezTo>
                  <a:lnTo>
                    <a:pt x="831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2154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443400" y="166800"/>
              <a:ext cx="1782450" cy="1503775"/>
            </a:xfrm>
            <a:custGeom>
              <a:avLst/>
              <a:gdLst/>
              <a:ahLst/>
              <a:cxnLst/>
              <a:rect l="l" t="t" r="r" b="b"/>
              <a:pathLst>
                <a:path w="71298" h="60151" extrusionOk="0">
                  <a:moveTo>
                    <a:pt x="70666" y="1"/>
                  </a:moveTo>
                  <a:lnTo>
                    <a:pt x="70666" y="2544"/>
                  </a:lnTo>
                  <a:lnTo>
                    <a:pt x="71297" y="2544"/>
                  </a:lnTo>
                  <a:lnTo>
                    <a:pt x="71297" y="1"/>
                  </a:lnTo>
                  <a:close/>
                  <a:moveTo>
                    <a:pt x="70666" y="5106"/>
                  </a:moveTo>
                  <a:lnTo>
                    <a:pt x="70666" y="7649"/>
                  </a:lnTo>
                  <a:lnTo>
                    <a:pt x="71297" y="7649"/>
                  </a:lnTo>
                  <a:lnTo>
                    <a:pt x="71297" y="5106"/>
                  </a:lnTo>
                  <a:close/>
                  <a:moveTo>
                    <a:pt x="70666" y="10192"/>
                  </a:moveTo>
                  <a:lnTo>
                    <a:pt x="70666" y="12754"/>
                  </a:lnTo>
                  <a:lnTo>
                    <a:pt x="71297" y="12754"/>
                  </a:lnTo>
                  <a:lnTo>
                    <a:pt x="71297" y="10192"/>
                  </a:lnTo>
                  <a:close/>
                  <a:moveTo>
                    <a:pt x="70666" y="15297"/>
                  </a:moveTo>
                  <a:lnTo>
                    <a:pt x="70666" y="17839"/>
                  </a:lnTo>
                  <a:lnTo>
                    <a:pt x="71297" y="17839"/>
                  </a:lnTo>
                  <a:lnTo>
                    <a:pt x="71297" y="15297"/>
                  </a:lnTo>
                  <a:close/>
                  <a:moveTo>
                    <a:pt x="70666" y="20401"/>
                  </a:moveTo>
                  <a:lnTo>
                    <a:pt x="70666" y="22944"/>
                  </a:lnTo>
                  <a:lnTo>
                    <a:pt x="71297" y="22944"/>
                  </a:lnTo>
                  <a:lnTo>
                    <a:pt x="71297" y="20401"/>
                  </a:lnTo>
                  <a:close/>
                  <a:moveTo>
                    <a:pt x="70666" y="25487"/>
                  </a:moveTo>
                  <a:lnTo>
                    <a:pt x="70666" y="28049"/>
                  </a:lnTo>
                  <a:lnTo>
                    <a:pt x="71297" y="28049"/>
                  </a:lnTo>
                  <a:lnTo>
                    <a:pt x="71297" y="25487"/>
                  </a:lnTo>
                  <a:close/>
                  <a:moveTo>
                    <a:pt x="70666" y="30592"/>
                  </a:moveTo>
                  <a:lnTo>
                    <a:pt x="70666" y="33135"/>
                  </a:lnTo>
                  <a:lnTo>
                    <a:pt x="71297" y="33135"/>
                  </a:lnTo>
                  <a:lnTo>
                    <a:pt x="71297" y="30592"/>
                  </a:lnTo>
                  <a:close/>
                  <a:moveTo>
                    <a:pt x="70666" y="35697"/>
                  </a:moveTo>
                  <a:lnTo>
                    <a:pt x="70666" y="38240"/>
                  </a:lnTo>
                  <a:lnTo>
                    <a:pt x="71297" y="38240"/>
                  </a:lnTo>
                  <a:lnTo>
                    <a:pt x="71297" y="35697"/>
                  </a:lnTo>
                  <a:close/>
                  <a:moveTo>
                    <a:pt x="70666" y="40783"/>
                  </a:moveTo>
                  <a:lnTo>
                    <a:pt x="70666" y="43345"/>
                  </a:lnTo>
                  <a:lnTo>
                    <a:pt x="71297" y="43345"/>
                  </a:lnTo>
                  <a:lnTo>
                    <a:pt x="71297" y="40783"/>
                  </a:lnTo>
                  <a:close/>
                  <a:moveTo>
                    <a:pt x="70666" y="45888"/>
                  </a:moveTo>
                  <a:cubicBezTo>
                    <a:pt x="70590" y="46442"/>
                    <a:pt x="70590" y="47322"/>
                    <a:pt x="70341" y="48354"/>
                  </a:cubicBezTo>
                  <a:lnTo>
                    <a:pt x="70991" y="48526"/>
                  </a:lnTo>
                  <a:cubicBezTo>
                    <a:pt x="71221" y="47398"/>
                    <a:pt x="71221" y="46519"/>
                    <a:pt x="71297" y="45888"/>
                  </a:cubicBezTo>
                  <a:close/>
                  <a:moveTo>
                    <a:pt x="69787" y="50821"/>
                  </a:moveTo>
                  <a:cubicBezTo>
                    <a:pt x="69481" y="51624"/>
                    <a:pt x="69156" y="52427"/>
                    <a:pt x="68754" y="53058"/>
                  </a:cubicBezTo>
                  <a:lnTo>
                    <a:pt x="69309" y="53383"/>
                  </a:lnTo>
                  <a:cubicBezTo>
                    <a:pt x="69710" y="52656"/>
                    <a:pt x="70112" y="51872"/>
                    <a:pt x="70341" y="50993"/>
                  </a:cubicBezTo>
                  <a:lnTo>
                    <a:pt x="69787" y="50821"/>
                  </a:lnTo>
                  <a:close/>
                  <a:moveTo>
                    <a:pt x="67397" y="55122"/>
                  </a:moveTo>
                  <a:cubicBezTo>
                    <a:pt x="66842" y="55773"/>
                    <a:pt x="66211" y="56327"/>
                    <a:pt x="65561" y="56805"/>
                  </a:cubicBezTo>
                  <a:lnTo>
                    <a:pt x="65963" y="57359"/>
                  </a:lnTo>
                  <a:cubicBezTo>
                    <a:pt x="66689" y="56805"/>
                    <a:pt x="67320" y="56251"/>
                    <a:pt x="67875" y="55524"/>
                  </a:cubicBezTo>
                  <a:lnTo>
                    <a:pt x="67397" y="55122"/>
                  </a:lnTo>
                  <a:close/>
                  <a:moveTo>
                    <a:pt x="63420" y="58086"/>
                  </a:moveTo>
                  <a:cubicBezTo>
                    <a:pt x="62693" y="58392"/>
                    <a:pt x="61910" y="58717"/>
                    <a:pt x="61107" y="58946"/>
                  </a:cubicBezTo>
                  <a:lnTo>
                    <a:pt x="61259" y="59520"/>
                  </a:lnTo>
                  <a:cubicBezTo>
                    <a:pt x="62139" y="59348"/>
                    <a:pt x="62942" y="59042"/>
                    <a:pt x="63745" y="58640"/>
                  </a:cubicBezTo>
                  <a:lnTo>
                    <a:pt x="63420" y="58086"/>
                  </a:lnTo>
                  <a:close/>
                  <a:moveTo>
                    <a:pt x="1" y="59520"/>
                  </a:moveTo>
                  <a:lnTo>
                    <a:pt x="1" y="60151"/>
                  </a:lnTo>
                  <a:lnTo>
                    <a:pt x="2563" y="60151"/>
                  </a:lnTo>
                  <a:lnTo>
                    <a:pt x="2563" y="59520"/>
                  </a:lnTo>
                  <a:close/>
                  <a:moveTo>
                    <a:pt x="5106" y="59520"/>
                  </a:moveTo>
                  <a:lnTo>
                    <a:pt x="5106" y="60151"/>
                  </a:lnTo>
                  <a:lnTo>
                    <a:pt x="7648" y="60151"/>
                  </a:lnTo>
                  <a:lnTo>
                    <a:pt x="7648" y="59520"/>
                  </a:lnTo>
                  <a:close/>
                  <a:moveTo>
                    <a:pt x="10210" y="59520"/>
                  </a:moveTo>
                  <a:lnTo>
                    <a:pt x="10210" y="60151"/>
                  </a:lnTo>
                  <a:lnTo>
                    <a:pt x="12753" y="60151"/>
                  </a:lnTo>
                  <a:lnTo>
                    <a:pt x="12753" y="59520"/>
                  </a:lnTo>
                  <a:close/>
                  <a:moveTo>
                    <a:pt x="15296" y="59520"/>
                  </a:moveTo>
                  <a:lnTo>
                    <a:pt x="15296" y="60151"/>
                  </a:lnTo>
                  <a:lnTo>
                    <a:pt x="17858" y="60151"/>
                  </a:lnTo>
                  <a:lnTo>
                    <a:pt x="17858" y="59520"/>
                  </a:lnTo>
                  <a:close/>
                  <a:moveTo>
                    <a:pt x="20401" y="59520"/>
                  </a:moveTo>
                  <a:lnTo>
                    <a:pt x="20401" y="60151"/>
                  </a:lnTo>
                  <a:lnTo>
                    <a:pt x="22944" y="60151"/>
                  </a:lnTo>
                  <a:lnTo>
                    <a:pt x="22944" y="59520"/>
                  </a:lnTo>
                  <a:close/>
                  <a:moveTo>
                    <a:pt x="25506" y="59520"/>
                  </a:moveTo>
                  <a:lnTo>
                    <a:pt x="25506" y="60151"/>
                  </a:lnTo>
                  <a:lnTo>
                    <a:pt x="28049" y="60151"/>
                  </a:lnTo>
                  <a:lnTo>
                    <a:pt x="28049" y="59520"/>
                  </a:lnTo>
                  <a:close/>
                  <a:moveTo>
                    <a:pt x="30592" y="59520"/>
                  </a:moveTo>
                  <a:lnTo>
                    <a:pt x="30592" y="60151"/>
                  </a:lnTo>
                  <a:lnTo>
                    <a:pt x="33154" y="60151"/>
                  </a:lnTo>
                  <a:lnTo>
                    <a:pt x="33154" y="59520"/>
                  </a:lnTo>
                  <a:close/>
                  <a:moveTo>
                    <a:pt x="35697" y="59520"/>
                  </a:moveTo>
                  <a:lnTo>
                    <a:pt x="35697" y="60151"/>
                  </a:lnTo>
                  <a:lnTo>
                    <a:pt x="38316" y="60151"/>
                  </a:lnTo>
                  <a:lnTo>
                    <a:pt x="38316" y="59520"/>
                  </a:lnTo>
                  <a:close/>
                  <a:moveTo>
                    <a:pt x="40878" y="59520"/>
                  </a:moveTo>
                  <a:lnTo>
                    <a:pt x="40878" y="60151"/>
                  </a:lnTo>
                  <a:lnTo>
                    <a:pt x="43421" y="60151"/>
                  </a:lnTo>
                  <a:lnTo>
                    <a:pt x="43421" y="59520"/>
                  </a:lnTo>
                  <a:close/>
                  <a:moveTo>
                    <a:pt x="45964" y="59520"/>
                  </a:moveTo>
                  <a:lnTo>
                    <a:pt x="45964" y="60151"/>
                  </a:lnTo>
                  <a:lnTo>
                    <a:pt x="48526" y="60151"/>
                  </a:lnTo>
                  <a:lnTo>
                    <a:pt x="48526" y="59520"/>
                  </a:lnTo>
                  <a:close/>
                  <a:moveTo>
                    <a:pt x="51069" y="59520"/>
                  </a:moveTo>
                  <a:lnTo>
                    <a:pt x="51069" y="60151"/>
                  </a:lnTo>
                  <a:lnTo>
                    <a:pt x="53612" y="60151"/>
                  </a:lnTo>
                  <a:lnTo>
                    <a:pt x="53612" y="59520"/>
                  </a:lnTo>
                  <a:close/>
                  <a:moveTo>
                    <a:pt x="58640" y="59348"/>
                  </a:moveTo>
                  <a:cubicBezTo>
                    <a:pt x="57914" y="59424"/>
                    <a:pt x="57130" y="59520"/>
                    <a:pt x="56250" y="59520"/>
                  </a:cubicBezTo>
                  <a:lnTo>
                    <a:pt x="56174" y="59520"/>
                  </a:lnTo>
                  <a:lnTo>
                    <a:pt x="56174" y="60151"/>
                  </a:lnTo>
                  <a:lnTo>
                    <a:pt x="56250" y="60151"/>
                  </a:lnTo>
                  <a:cubicBezTo>
                    <a:pt x="57130" y="60151"/>
                    <a:pt x="57914" y="60074"/>
                    <a:pt x="58717" y="59998"/>
                  </a:cubicBezTo>
                  <a:lnTo>
                    <a:pt x="58640" y="5934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" name="Google Shape;111;p4"/>
          <p:cNvGrpSpPr/>
          <p:nvPr/>
        </p:nvGrpSpPr>
        <p:grpSpPr>
          <a:xfrm>
            <a:off x="8243439" y="4002345"/>
            <a:ext cx="374657" cy="463150"/>
            <a:chOff x="8243489" y="4050570"/>
            <a:chExt cx="374657" cy="463150"/>
          </a:xfrm>
        </p:grpSpPr>
        <p:sp>
          <p:nvSpPr>
            <p:cNvPr id="112" name="Google Shape;112;p4"/>
            <p:cNvSpPr/>
            <p:nvPr/>
          </p:nvSpPr>
          <p:spPr>
            <a:xfrm>
              <a:off x="8243489" y="4051225"/>
              <a:ext cx="374657" cy="461828"/>
            </a:xfrm>
            <a:custGeom>
              <a:avLst/>
              <a:gdLst/>
              <a:ahLst/>
              <a:cxnLst/>
              <a:rect l="l" t="t" r="r" b="b"/>
              <a:pathLst>
                <a:path w="107815" h="132900" extrusionOk="0">
                  <a:moveTo>
                    <a:pt x="53908" y="30499"/>
                  </a:moveTo>
                  <a:cubicBezTo>
                    <a:pt x="65243" y="30499"/>
                    <a:pt x="74444" y="39725"/>
                    <a:pt x="74444" y="51162"/>
                  </a:cubicBezTo>
                  <a:cubicBezTo>
                    <a:pt x="74444" y="62472"/>
                    <a:pt x="65243" y="71698"/>
                    <a:pt x="53908" y="71698"/>
                  </a:cubicBezTo>
                  <a:cubicBezTo>
                    <a:pt x="42572" y="71698"/>
                    <a:pt x="33372" y="62472"/>
                    <a:pt x="33372" y="51162"/>
                  </a:cubicBezTo>
                  <a:cubicBezTo>
                    <a:pt x="33372" y="39725"/>
                    <a:pt x="42572" y="30499"/>
                    <a:pt x="53908" y="30499"/>
                  </a:cubicBezTo>
                  <a:close/>
                  <a:moveTo>
                    <a:pt x="53908" y="0"/>
                  </a:moveTo>
                  <a:cubicBezTo>
                    <a:pt x="24146" y="0"/>
                    <a:pt x="1" y="24145"/>
                    <a:pt x="1" y="53907"/>
                  </a:cubicBezTo>
                  <a:cubicBezTo>
                    <a:pt x="1" y="72867"/>
                    <a:pt x="9125" y="89489"/>
                    <a:pt x="19800" y="102629"/>
                  </a:cubicBezTo>
                  <a:cubicBezTo>
                    <a:pt x="35176" y="121462"/>
                    <a:pt x="53908" y="132899"/>
                    <a:pt x="53908" y="132899"/>
                  </a:cubicBezTo>
                  <a:cubicBezTo>
                    <a:pt x="53908" y="132899"/>
                    <a:pt x="107815" y="101460"/>
                    <a:pt x="107815" y="53907"/>
                  </a:cubicBezTo>
                  <a:cubicBezTo>
                    <a:pt x="107815" y="49993"/>
                    <a:pt x="107383" y="46282"/>
                    <a:pt x="106646" y="42571"/>
                  </a:cubicBezTo>
                  <a:cubicBezTo>
                    <a:pt x="101461" y="18223"/>
                    <a:pt x="79857" y="0"/>
                    <a:pt x="53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8244307" y="4050570"/>
              <a:ext cx="257600" cy="463150"/>
            </a:xfrm>
            <a:custGeom>
              <a:avLst/>
              <a:gdLst/>
              <a:ahLst/>
              <a:cxnLst/>
              <a:rect l="l" t="t" r="r" b="b"/>
              <a:pathLst>
                <a:path w="10304" h="18526" extrusionOk="0">
                  <a:moveTo>
                    <a:pt x="10304" y="569"/>
                  </a:moveTo>
                  <a:cubicBezTo>
                    <a:pt x="10352" y="391"/>
                    <a:pt x="7780" y="-157"/>
                    <a:pt x="6521" y="43"/>
                  </a:cubicBezTo>
                  <a:cubicBezTo>
                    <a:pt x="5262" y="243"/>
                    <a:pt x="3802" y="856"/>
                    <a:pt x="2749" y="1767"/>
                  </a:cubicBezTo>
                  <a:cubicBezTo>
                    <a:pt x="1697" y="2678"/>
                    <a:pt x="575" y="4056"/>
                    <a:pt x="206" y="5509"/>
                  </a:cubicBezTo>
                  <a:cubicBezTo>
                    <a:pt x="-163" y="6962"/>
                    <a:pt x="-24" y="8869"/>
                    <a:pt x="533" y="10485"/>
                  </a:cubicBezTo>
                  <a:cubicBezTo>
                    <a:pt x="1090" y="12102"/>
                    <a:pt x="2383" y="13868"/>
                    <a:pt x="3548" y="15208"/>
                  </a:cubicBezTo>
                  <a:cubicBezTo>
                    <a:pt x="4713" y="16548"/>
                    <a:pt x="7296" y="18466"/>
                    <a:pt x="7523" y="18525"/>
                  </a:cubicBezTo>
                  <a:cubicBezTo>
                    <a:pt x="7750" y="18584"/>
                    <a:pt x="5678" y="16542"/>
                    <a:pt x="4908" y="15561"/>
                  </a:cubicBezTo>
                  <a:cubicBezTo>
                    <a:pt x="4138" y="14580"/>
                    <a:pt x="3455" y="13897"/>
                    <a:pt x="2903" y="12640"/>
                  </a:cubicBezTo>
                  <a:cubicBezTo>
                    <a:pt x="2351" y="11383"/>
                    <a:pt x="1592" y="9536"/>
                    <a:pt x="1595" y="8020"/>
                  </a:cubicBezTo>
                  <a:cubicBezTo>
                    <a:pt x="1598" y="6504"/>
                    <a:pt x="2149" y="4697"/>
                    <a:pt x="2922" y="3546"/>
                  </a:cubicBezTo>
                  <a:cubicBezTo>
                    <a:pt x="3696" y="2395"/>
                    <a:pt x="5006" y="1609"/>
                    <a:pt x="6236" y="1113"/>
                  </a:cubicBezTo>
                  <a:cubicBezTo>
                    <a:pt x="7466" y="617"/>
                    <a:pt x="10257" y="747"/>
                    <a:pt x="10304" y="569"/>
                  </a:cubicBezTo>
                  <a:close/>
                </a:path>
              </a:pathLst>
            </a:custGeom>
            <a:solidFill>
              <a:srgbClr val="8162A7">
                <a:alpha val="45910"/>
              </a:srgbClr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"/>
          <p:cNvSpPr txBox="1">
            <a:spLocks noGrp="1"/>
          </p:cNvSpPr>
          <p:nvPr>
            <p:ph type="title"/>
          </p:nvPr>
        </p:nvSpPr>
        <p:spPr>
          <a:xfrm>
            <a:off x="1032800" y="1028200"/>
            <a:ext cx="3327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4" name="Google Shape;524;p7"/>
          <p:cNvSpPr txBox="1">
            <a:spLocks noGrp="1"/>
          </p:cNvSpPr>
          <p:nvPr>
            <p:ph type="subTitle" idx="1"/>
          </p:nvPr>
        </p:nvSpPr>
        <p:spPr>
          <a:xfrm>
            <a:off x="1032800" y="1600900"/>
            <a:ext cx="3327000" cy="18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25" name="Google Shape;525;p7"/>
          <p:cNvSpPr>
            <a:spLocks noGrp="1"/>
          </p:cNvSpPr>
          <p:nvPr>
            <p:ph type="pic" idx="2"/>
          </p:nvPr>
        </p:nvSpPr>
        <p:spPr>
          <a:xfrm rot="573118">
            <a:off x="5391556" y="1391138"/>
            <a:ext cx="1513179" cy="2622381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526" name="Google Shape;526;p7"/>
          <p:cNvGrpSpPr/>
          <p:nvPr/>
        </p:nvGrpSpPr>
        <p:grpSpPr>
          <a:xfrm>
            <a:off x="544013" y="4513064"/>
            <a:ext cx="750012" cy="630423"/>
            <a:chOff x="1507450" y="3919292"/>
            <a:chExt cx="953486" cy="801453"/>
          </a:xfrm>
        </p:grpSpPr>
        <p:grpSp>
          <p:nvGrpSpPr>
            <p:cNvPr id="527" name="Google Shape;527;p7"/>
            <p:cNvGrpSpPr/>
            <p:nvPr/>
          </p:nvGrpSpPr>
          <p:grpSpPr>
            <a:xfrm>
              <a:off x="1806988" y="3919292"/>
              <a:ext cx="441906" cy="801453"/>
              <a:chOff x="3816307" y="2352225"/>
              <a:chExt cx="1213027" cy="2199981"/>
            </a:xfrm>
          </p:grpSpPr>
          <p:sp>
            <p:nvSpPr>
              <p:cNvPr id="528" name="Google Shape;528;p7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7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7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" name="Google Shape;531;p7"/>
            <p:cNvGrpSpPr/>
            <p:nvPr/>
          </p:nvGrpSpPr>
          <p:grpSpPr>
            <a:xfrm>
              <a:off x="2248899" y="4334549"/>
              <a:ext cx="212037" cy="384777"/>
              <a:chOff x="3816307" y="2352225"/>
              <a:chExt cx="1213027" cy="2199981"/>
            </a:xfrm>
          </p:grpSpPr>
          <p:sp>
            <p:nvSpPr>
              <p:cNvPr id="532" name="Google Shape;532;p7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7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5" name="Google Shape;535;p7"/>
            <p:cNvGrpSpPr/>
            <p:nvPr/>
          </p:nvGrpSpPr>
          <p:grpSpPr>
            <a:xfrm>
              <a:off x="1507450" y="4205080"/>
              <a:ext cx="212025" cy="514245"/>
              <a:chOff x="3816313" y="1611982"/>
              <a:chExt cx="1212958" cy="2940225"/>
            </a:xfrm>
          </p:grpSpPr>
          <p:sp>
            <p:nvSpPr>
              <p:cNvPr id="536" name="Google Shape;536;p7"/>
              <p:cNvSpPr/>
              <p:nvPr/>
            </p:nvSpPr>
            <p:spPr>
              <a:xfrm>
                <a:off x="3816313" y="1613408"/>
                <a:ext cx="1212958" cy="1949969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7"/>
              <p:cNvSpPr/>
              <p:nvPr/>
            </p:nvSpPr>
            <p:spPr>
              <a:xfrm>
                <a:off x="4199464" y="2602232"/>
                <a:ext cx="351972" cy="19499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7"/>
              <p:cNvSpPr/>
              <p:nvPr/>
            </p:nvSpPr>
            <p:spPr>
              <a:xfrm>
                <a:off x="4331976" y="1611982"/>
                <a:ext cx="697292" cy="1951395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13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13"/>
          <p:cNvSpPr txBox="1">
            <a:spLocks noGrp="1"/>
          </p:cNvSpPr>
          <p:nvPr>
            <p:ph type="title" idx="2" hasCustomPrompt="1"/>
          </p:nvPr>
        </p:nvSpPr>
        <p:spPr>
          <a:xfrm>
            <a:off x="1692288" y="1402575"/>
            <a:ext cx="1055400" cy="4476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3" name="Google Shape;553;p13"/>
          <p:cNvSpPr txBox="1">
            <a:spLocks noGrp="1"/>
          </p:cNvSpPr>
          <p:nvPr>
            <p:ph type="title" idx="3" hasCustomPrompt="1"/>
          </p:nvPr>
        </p:nvSpPr>
        <p:spPr>
          <a:xfrm>
            <a:off x="1692288" y="2905100"/>
            <a:ext cx="1055400" cy="4476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4" name="Google Shape;554;p13"/>
          <p:cNvSpPr txBox="1">
            <a:spLocks noGrp="1"/>
          </p:cNvSpPr>
          <p:nvPr>
            <p:ph type="title" idx="4" hasCustomPrompt="1"/>
          </p:nvPr>
        </p:nvSpPr>
        <p:spPr>
          <a:xfrm>
            <a:off x="4044300" y="1402575"/>
            <a:ext cx="1055400" cy="4476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5" name="Google Shape;555;p13"/>
          <p:cNvSpPr txBox="1">
            <a:spLocks noGrp="1"/>
          </p:cNvSpPr>
          <p:nvPr>
            <p:ph type="title" idx="5" hasCustomPrompt="1"/>
          </p:nvPr>
        </p:nvSpPr>
        <p:spPr>
          <a:xfrm>
            <a:off x="4044300" y="2905100"/>
            <a:ext cx="1055400" cy="4476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6" name="Google Shape;556;p13"/>
          <p:cNvSpPr txBox="1">
            <a:spLocks noGrp="1"/>
          </p:cNvSpPr>
          <p:nvPr>
            <p:ph type="title" idx="6" hasCustomPrompt="1"/>
          </p:nvPr>
        </p:nvSpPr>
        <p:spPr>
          <a:xfrm>
            <a:off x="6394512" y="1402575"/>
            <a:ext cx="1055400" cy="4476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7" name="Google Shape;557;p13"/>
          <p:cNvSpPr txBox="1">
            <a:spLocks noGrp="1"/>
          </p:cNvSpPr>
          <p:nvPr>
            <p:ph type="title" idx="7" hasCustomPrompt="1"/>
          </p:nvPr>
        </p:nvSpPr>
        <p:spPr>
          <a:xfrm>
            <a:off x="6394512" y="2905100"/>
            <a:ext cx="1055400" cy="4476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8" name="Google Shape;558;p13"/>
          <p:cNvSpPr txBox="1">
            <a:spLocks noGrp="1"/>
          </p:cNvSpPr>
          <p:nvPr>
            <p:ph type="subTitle" idx="1"/>
          </p:nvPr>
        </p:nvSpPr>
        <p:spPr>
          <a:xfrm>
            <a:off x="1346688" y="2002563"/>
            <a:ext cx="1746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9" name="Google Shape;559;p13"/>
          <p:cNvSpPr txBox="1">
            <a:spLocks noGrp="1"/>
          </p:cNvSpPr>
          <p:nvPr>
            <p:ph type="subTitle" idx="8"/>
          </p:nvPr>
        </p:nvSpPr>
        <p:spPr>
          <a:xfrm>
            <a:off x="3698700" y="2002563"/>
            <a:ext cx="1746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0" name="Google Shape;560;p13"/>
          <p:cNvSpPr txBox="1">
            <a:spLocks noGrp="1"/>
          </p:cNvSpPr>
          <p:nvPr>
            <p:ph type="subTitle" idx="9"/>
          </p:nvPr>
        </p:nvSpPr>
        <p:spPr>
          <a:xfrm>
            <a:off x="6047112" y="2002575"/>
            <a:ext cx="1750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1" name="Google Shape;561;p13"/>
          <p:cNvSpPr txBox="1">
            <a:spLocks noGrp="1"/>
          </p:cNvSpPr>
          <p:nvPr>
            <p:ph type="subTitle" idx="13"/>
          </p:nvPr>
        </p:nvSpPr>
        <p:spPr>
          <a:xfrm>
            <a:off x="1346688" y="3505100"/>
            <a:ext cx="1746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2" name="Google Shape;562;p13"/>
          <p:cNvSpPr txBox="1">
            <a:spLocks noGrp="1"/>
          </p:cNvSpPr>
          <p:nvPr>
            <p:ph type="subTitle" idx="14"/>
          </p:nvPr>
        </p:nvSpPr>
        <p:spPr>
          <a:xfrm>
            <a:off x="3698700" y="3505100"/>
            <a:ext cx="1746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3" name="Google Shape;563;p13"/>
          <p:cNvSpPr txBox="1">
            <a:spLocks noGrp="1"/>
          </p:cNvSpPr>
          <p:nvPr>
            <p:ph type="subTitle" idx="15"/>
          </p:nvPr>
        </p:nvSpPr>
        <p:spPr>
          <a:xfrm>
            <a:off x="6047112" y="3505103"/>
            <a:ext cx="1750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4" name="Google Shape;564;p13"/>
          <p:cNvSpPr/>
          <p:nvPr/>
        </p:nvSpPr>
        <p:spPr>
          <a:xfrm>
            <a:off x="-1874837" y="3995688"/>
            <a:ext cx="3059100" cy="30591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" name="Google Shape;565;p13"/>
          <p:cNvGrpSpPr/>
          <p:nvPr/>
        </p:nvGrpSpPr>
        <p:grpSpPr>
          <a:xfrm flipH="1">
            <a:off x="5481470" y="1514187"/>
            <a:ext cx="4143889" cy="6604850"/>
            <a:chOff x="1336575" y="1389950"/>
            <a:chExt cx="1583450" cy="2523825"/>
          </a:xfrm>
        </p:grpSpPr>
        <p:sp>
          <p:nvSpPr>
            <p:cNvPr id="566" name="Google Shape;566;p13"/>
            <p:cNvSpPr/>
            <p:nvPr/>
          </p:nvSpPr>
          <p:spPr>
            <a:xfrm>
              <a:off x="1336575" y="1389950"/>
              <a:ext cx="1583450" cy="2523825"/>
            </a:xfrm>
            <a:custGeom>
              <a:avLst/>
              <a:gdLst/>
              <a:ahLst/>
              <a:cxnLst/>
              <a:rect l="l" t="t" r="r" b="b"/>
              <a:pathLst>
                <a:path w="63338" h="100953" extrusionOk="0">
                  <a:moveTo>
                    <a:pt x="1" y="1"/>
                  </a:moveTo>
                  <a:lnTo>
                    <a:pt x="1" y="45116"/>
                  </a:lnTo>
                  <a:cubicBezTo>
                    <a:pt x="1" y="48401"/>
                    <a:pt x="1340" y="50320"/>
                    <a:pt x="2470" y="51366"/>
                  </a:cubicBezTo>
                  <a:cubicBezTo>
                    <a:pt x="4773" y="53543"/>
                    <a:pt x="7793" y="53571"/>
                    <a:pt x="8519" y="53571"/>
                  </a:cubicBezTo>
                  <a:lnTo>
                    <a:pt x="54938" y="53571"/>
                  </a:lnTo>
                  <a:lnTo>
                    <a:pt x="55057" y="53543"/>
                  </a:lnTo>
                  <a:cubicBezTo>
                    <a:pt x="55378" y="53543"/>
                    <a:pt x="56222" y="53633"/>
                    <a:pt x="56682" y="54094"/>
                  </a:cubicBezTo>
                  <a:cubicBezTo>
                    <a:pt x="57003" y="54415"/>
                    <a:pt x="57177" y="55001"/>
                    <a:pt x="57177" y="55838"/>
                  </a:cubicBezTo>
                  <a:lnTo>
                    <a:pt x="57177" y="100953"/>
                  </a:lnTo>
                  <a:lnTo>
                    <a:pt x="63337" y="100953"/>
                  </a:lnTo>
                  <a:lnTo>
                    <a:pt x="63337" y="55838"/>
                  </a:lnTo>
                  <a:cubicBezTo>
                    <a:pt x="63337" y="52587"/>
                    <a:pt x="62005" y="50641"/>
                    <a:pt x="60868" y="49594"/>
                  </a:cubicBezTo>
                  <a:cubicBezTo>
                    <a:pt x="58783" y="47611"/>
                    <a:pt x="56100" y="47406"/>
                    <a:pt x="55082" y="47406"/>
                  </a:cubicBezTo>
                  <a:cubicBezTo>
                    <a:pt x="54979" y="47406"/>
                    <a:pt x="54893" y="47408"/>
                    <a:pt x="54826" y="47411"/>
                  </a:cubicBezTo>
                  <a:lnTo>
                    <a:pt x="8463" y="47411"/>
                  </a:lnTo>
                  <a:lnTo>
                    <a:pt x="8400" y="47383"/>
                  </a:lnTo>
                  <a:lnTo>
                    <a:pt x="8289" y="47411"/>
                  </a:lnTo>
                  <a:cubicBezTo>
                    <a:pt x="7968" y="47411"/>
                    <a:pt x="7124" y="47327"/>
                    <a:pt x="6656" y="46888"/>
                  </a:cubicBezTo>
                  <a:cubicBezTo>
                    <a:pt x="6342" y="46539"/>
                    <a:pt x="6168" y="45960"/>
                    <a:pt x="6168" y="45116"/>
                  </a:cubicBezTo>
                  <a:lnTo>
                    <a:pt x="61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3"/>
            <p:cNvSpPr/>
            <p:nvPr/>
          </p:nvSpPr>
          <p:spPr>
            <a:xfrm>
              <a:off x="2510150" y="2649325"/>
              <a:ext cx="11700" cy="5775"/>
            </a:xfrm>
            <a:custGeom>
              <a:avLst/>
              <a:gdLst/>
              <a:ahLst/>
              <a:cxnLst/>
              <a:rect l="l" t="t" r="r" b="b"/>
              <a:pathLst>
                <a:path w="468" h="231" extrusionOk="0">
                  <a:moveTo>
                    <a:pt x="0" y="1"/>
                  </a:moveTo>
                  <a:lnTo>
                    <a:pt x="0" y="231"/>
                  </a:lnTo>
                  <a:lnTo>
                    <a:pt x="468" y="231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1406350" y="1423450"/>
              <a:ext cx="1080625" cy="1231650"/>
            </a:xfrm>
            <a:custGeom>
              <a:avLst/>
              <a:gdLst/>
              <a:ahLst/>
              <a:cxnLst/>
              <a:rect l="l" t="t" r="r" b="b"/>
              <a:pathLst>
                <a:path w="43225" h="49266" extrusionOk="0">
                  <a:moveTo>
                    <a:pt x="0" y="0"/>
                  </a:moveTo>
                  <a:lnTo>
                    <a:pt x="0" y="928"/>
                  </a:lnTo>
                  <a:lnTo>
                    <a:pt x="238" y="928"/>
                  </a:lnTo>
                  <a:lnTo>
                    <a:pt x="238" y="0"/>
                  </a:lnTo>
                  <a:close/>
                  <a:moveTo>
                    <a:pt x="0" y="1863"/>
                  </a:moveTo>
                  <a:lnTo>
                    <a:pt x="0" y="2791"/>
                  </a:lnTo>
                  <a:lnTo>
                    <a:pt x="238" y="2791"/>
                  </a:lnTo>
                  <a:lnTo>
                    <a:pt x="238" y="1863"/>
                  </a:lnTo>
                  <a:close/>
                  <a:moveTo>
                    <a:pt x="0" y="3719"/>
                  </a:moveTo>
                  <a:lnTo>
                    <a:pt x="0" y="4653"/>
                  </a:lnTo>
                  <a:lnTo>
                    <a:pt x="238" y="4653"/>
                  </a:lnTo>
                  <a:lnTo>
                    <a:pt x="238" y="3719"/>
                  </a:lnTo>
                  <a:close/>
                  <a:moveTo>
                    <a:pt x="0" y="5581"/>
                  </a:moveTo>
                  <a:lnTo>
                    <a:pt x="0" y="6509"/>
                  </a:lnTo>
                  <a:lnTo>
                    <a:pt x="238" y="6509"/>
                  </a:lnTo>
                  <a:lnTo>
                    <a:pt x="238" y="5581"/>
                  </a:lnTo>
                  <a:close/>
                  <a:moveTo>
                    <a:pt x="0" y="7444"/>
                  </a:moveTo>
                  <a:lnTo>
                    <a:pt x="0" y="8372"/>
                  </a:lnTo>
                  <a:lnTo>
                    <a:pt x="238" y="8372"/>
                  </a:lnTo>
                  <a:lnTo>
                    <a:pt x="238" y="7444"/>
                  </a:lnTo>
                  <a:close/>
                  <a:moveTo>
                    <a:pt x="0" y="9300"/>
                  </a:moveTo>
                  <a:lnTo>
                    <a:pt x="0" y="10234"/>
                  </a:lnTo>
                  <a:lnTo>
                    <a:pt x="238" y="10234"/>
                  </a:lnTo>
                  <a:lnTo>
                    <a:pt x="238" y="9300"/>
                  </a:lnTo>
                  <a:close/>
                  <a:moveTo>
                    <a:pt x="0" y="11162"/>
                  </a:moveTo>
                  <a:lnTo>
                    <a:pt x="0" y="12090"/>
                  </a:lnTo>
                  <a:lnTo>
                    <a:pt x="238" y="12090"/>
                  </a:lnTo>
                  <a:lnTo>
                    <a:pt x="238" y="11162"/>
                  </a:lnTo>
                  <a:close/>
                  <a:moveTo>
                    <a:pt x="0" y="13025"/>
                  </a:moveTo>
                  <a:lnTo>
                    <a:pt x="0" y="13953"/>
                  </a:lnTo>
                  <a:lnTo>
                    <a:pt x="238" y="13953"/>
                  </a:lnTo>
                  <a:lnTo>
                    <a:pt x="238" y="13025"/>
                  </a:lnTo>
                  <a:close/>
                  <a:moveTo>
                    <a:pt x="0" y="14880"/>
                  </a:moveTo>
                  <a:lnTo>
                    <a:pt x="0" y="15815"/>
                  </a:lnTo>
                  <a:lnTo>
                    <a:pt x="238" y="15815"/>
                  </a:lnTo>
                  <a:lnTo>
                    <a:pt x="238" y="14880"/>
                  </a:lnTo>
                  <a:close/>
                  <a:moveTo>
                    <a:pt x="0" y="16743"/>
                  </a:moveTo>
                  <a:lnTo>
                    <a:pt x="0" y="17671"/>
                  </a:lnTo>
                  <a:lnTo>
                    <a:pt x="238" y="17671"/>
                  </a:lnTo>
                  <a:lnTo>
                    <a:pt x="238" y="16743"/>
                  </a:lnTo>
                  <a:close/>
                  <a:moveTo>
                    <a:pt x="0" y="18606"/>
                  </a:moveTo>
                  <a:lnTo>
                    <a:pt x="0" y="19534"/>
                  </a:lnTo>
                  <a:lnTo>
                    <a:pt x="238" y="19534"/>
                  </a:lnTo>
                  <a:lnTo>
                    <a:pt x="238" y="18606"/>
                  </a:lnTo>
                  <a:close/>
                  <a:moveTo>
                    <a:pt x="0" y="20461"/>
                  </a:moveTo>
                  <a:lnTo>
                    <a:pt x="0" y="21396"/>
                  </a:lnTo>
                  <a:lnTo>
                    <a:pt x="238" y="21396"/>
                  </a:lnTo>
                  <a:lnTo>
                    <a:pt x="238" y="20461"/>
                  </a:lnTo>
                  <a:close/>
                  <a:moveTo>
                    <a:pt x="0" y="22324"/>
                  </a:moveTo>
                  <a:lnTo>
                    <a:pt x="0" y="23252"/>
                  </a:lnTo>
                  <a:lnTo>
                    <a:pt x="238" y="23252"/>
                  </a:lnTo>
                  <a:lnTo>
                    <a:pt x="238" y="22324"/>
                  </a:lnTo>
                  <a:close/>
                  <a:moveTo>
                    <a:pt x="0" y="24187"/>
                  </a:moveTo>
                  <a:lnTo>
                    <a:pt x="0" y="25114"/>
                  </a:lnTo>
                  <a:lnTo>
                    <a:pt x="238" y="25114"/>
                  </a:lnTo>
                  <a:lnTo>
                    <a:pt x="238" y="24187"/>
                  </a:lnTo>
                  <a:close/>
                  <a:moveTo>
                    <a:pt x="0" y="26014"/>
                  </a:moveTo>
                  <a:lnTo>
                    <a:pt x="0" y="26942"/>
                  </a:lnTo>
                  <a:lnTo>
                    <a:pt x="238" y="26942"/>
                  </a:lnTo>
                  <a:lnTo>
                    <a:pt x="238" y="26014"/>
                  </a:lnTo>
                  <a:close/>
                  <a:moveTo>
                    <a:pt x="0" y="27877"/>
                  </a:moveTo>
                  <a:lnTo>
                    <a:pt x="0" y="28805"/>
                  </a:lnTo>
                  <a:lnTo>
                    <a:pt x="238" y="28805"/>
                  </a:lnTo>
                  <a:lnTo>
                    <a:pt x="238" y="27877"/>
                  </a:lnTo>
                  <a:close/>
                  <a:moveTo>
                    <a:pt x="0" y="29733"/>
                  </a:moveTo>
                  <a:lnTo>
                    <a:pt x="0" y="30667"/>
                  </a:lnTo>
                  <a:lnTo>
                    <a:pt x="238" y="30667"/>
                  </a:lnTo>
                  <a:lnTo>
                    <a:pt x="238" y="29733"/>
                  </a:lnTo>
                  <a:close/>
                  <a:moveTo>
                    <a:pt x="0" y="31595"/>
                  </a:moveTo>
                  <a:lnTo>
                    <a:pt x="0" y="32523"/>
                  </a:lnTo>
                  <a:lnTo>
                    <a:pt x="238" y="32523"/>
                  </a:lnTo>
                  <a:lnTo>
                    <a:pt x="238" y="31595"/>
                  </a:lnTo>
                  <a:close/>
                  <a:moveTo>
                    <a:pt x="0" y="33458"/>
                  </a:moveTo>
                  <a:lnTo>
                    <a:pt x="0" y="34386"/>
                  </a:lnTo>
                  <a:lnTo>
                    <a:pt x="238" y="34386"/>
                  </a:lnTo>
                  <a:lnTo>
                    <a:pt x="238" y="33458"/>
                  </a:lnTo>
                  <a:close/>
                  <a:moveTo>
                    <a:pt x="0" y="35314"/>
                  </a:moveTo>
                  <a:lnTo>
                    <a:pt x="0" y="36248"/>
                  </a:lnTo>
                  <a:lnTo>
                    <a:pt x="238" y="36248"/>
                  </a:lnTo>
                  <a:lnTo>
                    <a:pt x="238" y="35314"/>
                  </a:lnTo>
                  <a:close/>
                  <a:moveTo>
                    <a:pt x="0" y="37176"/>
                  </a:moveTo>
                  <a:lnTo>
                    <a:pt x="0" y="38104"/>
                  </a:lnTo>
                  <a:lnTo>
                    <a:pt x="238" y="38104"/>
                  </a:lnTo>
                  <a:lnTo>
                    <a:pt x="238" y="37176"/>
                  </a:lnTo>
                  <a:close/>
                  <a:moveTo>
                    <a:pt x="0" y="39039"/>
                  </a:moveTo>
                  <a:lnTo>
                    <a:pt x="0" y="39967"/>
                  </a:lnTo>
                  <a:lnTo>
                    <a:pt x="238" y="39967"/>
                  </a:lnTo>
                  <a:lnTo>
                    <a:pt x="238" y="39039"/>
                  </a:lnTo>
                  <a:close/>
                  <a:moveTo>
                    <a:pt x="0" y="40894"/>
                  </a:moveTo>
                  <a:lnTo>
                    <a:pt x="0" y="41829"/>
                  </a:lnTo>
                  <a:lnTo>
                    <a:pt x="238" y="41829"/>
                  </a:lnTo>
                  <a:lnTo>
                    <a:pt x="238" y="40894"/>
                  </a:lnTo>
                  <a:close/>
                  <a:moveTo>
                    <a:pt x="0" y="42757"/>
                  </a:moveTo>
                  <a:lnTo>
                    <a:pt x="0" y="43720"/>
                  </a:lnTo>
                  <a:lnTo>
                    <a:pt x="238" y="43720"/>
                  </a:lnTo>
                  <a:lnTo>
                    <a:pt x="238" y="42757"/>
                  </a:lnTo>
                  <a:close/>
                  <a:moveTo>
                    <a:pt x="293" y="44620"/>
                  </a:moveTo>
                  <a:lnTo>
                    <a:pt x="63" y="44648"/>
                  </a:lnTo>
                  <a:cubicBezTo>
                    <a:pt x="91" y="44969"/>
                    <a:pt x="147" y="45289"/>
                    <a:pt x="203" y="45575"/>
                  </a:cubicBezTo>
                  <a:lnTo>
                    <a:pt x="440" y="45520"/>
                  </a:lnTo>
                  <a:cubicBezTo>
                    <a:pt x="377" y="45227"/>
                    <a:pt x="321" y="44941"/>
                    <a:pt x="293" y="44620"/>
                  </a:cubicBezTo>
                  <a:close/>
                  <a:moveTo>
                    <a:pt x="726" y="46364"/>
                  </a:moveTo>
                  <a:lnTo>
                    <a:pt x="524" y="46475"/>
                  </a:lnTo>
                  <a:cubicBezTo>
                    <a:pt x="670" y="46768"/>
                    <a:pt x="817" y="47033"/>
                    <a:pt x="991" y="47292"/>
                  </a:cubicBezTo>
                  <a:lnTo>
                    <a:pt x="1193" y="47145"/>
                  </a:lnTo>
                  <a:cubicBezTo>
                    <a:pt x="1019" y="46915"/>
                    <a:pt x="872" y="46650"/>
                    <a:pt x="726" y="46364"/>
                  </a:cubicBezTo>
                  <a:close/>
                  <a:moveTo>
                    <a:pt x="1807" y="47815"/>
                  </a:moveTo>
                  <a:lnTo>
                    <a:pt x="1661" y="47989"/>
                  </a:lnTo>
                  <a:cubicBezTo>
                    <a:pt x="1891" y="48192"/>
                    <a:pt x="2156" y="48366"/>
                    <a:pt x="2414" y="48540"/>
                  </a:cubicBezTo>
                  <a:lnTo>
                    <a:pt x="2533" y="48338"/>
                  </a:lnTo>
                  <a:cubicBezTo>
                    <a:pt x="2268" y="48192"/>
                    <a:pt x="2037" y="48017"/>
                    <a:pt x="1807" y="47815"/>
                  </a:cubicBezTo>
                  <a:close/>
                  <a:moveTo>
                    <a:pt x="3377" y="48687"/>
                  </a:moveTo>
                  <a:lnTo>
                    <a:pt x="3286" y="48917"/>
                  </a:lnTo>
                  <a:cubicBezTo>
                    <a:pt x="3579" y="49008"/>
                    <a:pt x="3900" y="49091"/>
                    <a:pt x="4214" y="49154"/>
                  </a:cubicBezTo>
                  <a:lnTo>
                    <a:pt x="4249" y="48917"/>
                  </a:lnTo>
                  <a:cubicBezTo>
                    <a:pt x="3956" y="48861"/>
                    <a:pt x="3635" y="48805"/>
                    <a:pt x="3377" y="48687"/>
                  </a:cubicBezTo>
                  <a:close/>
                  <a:moveTo>
                    <a:pt x="5149" y="49036"/>
                  </a:moveTo>
                  <a:lnTo>
                    <a:pt x="5149" y="49266"/>
                  </a:lnTo>
                  <a:lnTo>
                    <a:pt x="6077" y="49266"/>
                  </a:lnTo>
                  <a:lnTo>
                    <a:pt x="6077" y="49036"/>
                  </a:lnTo>
                  <a:close/>
                  <a:moveTo>
                    <a:pt x="7004" y="49036"/>
                  </a:moveTo>
                  <a:lnTo>
                    <a:pt x="7004" y="49266"/>
                  </a:lnTo>
                  <a:lnTo>
                    <a:pt x="7939" y="49266"/>
                  </a:lnTo>
                  <a:lnTo>
                    <a:pt x="7939" y="49036"/>
                  </a:lnTo>
                  <a:close/>
                  <a:moveTo>
                    <a:pt x="8867" y="49036"/>
                  </a:moveTo>
                  <a:lnTo>
                    <a:pt x="8867" y="49266"/>
                  </a:lnTo>
                  <a:lnTo>
                    <a:pt x="9795" y="49266"/>
                  </a:lnTo>
                  <a:lnTo>
                    <a:pt x="9795" y="49036"/>
                  </a:lnTo>
                  <a:close/>
                  <a:moveTo>
                    <a:pt x="10730" y="49036"/>
                  </a:moveTo>
                  <a:lnTo>
                    <a:pt x="10730" y="49266"/>
                  </a:lnTo>
                  <a:lnTo>
                    <a:pt x="11658" y="49266"/>
                  </a:lnTo>
                  <a:lnTo>
                    <a:pt x="11658" y="49036"/>
                  </a:lnTo>
                  <a:close/>
                  <a:moveTo>
                    <a:pt x="12585" y="49036"/>
                  </a:moveTo>
                  <a:lnTo>
                    <a:pt x="12585" y="49266"/>
                  </a:lnTo>
                  <a:lnTo>
                    <a:pt x="13520" y="49266"/>
                  </a:lnTo>
                  <a:lnTo>
                    <a:pt x="13520" y="49036"/>
                  </a:lnTo>
                  <a:close/>
                  <a:moveTo>
                    <a:pt x="14448" y="49036"/>
                  </a:moveTo>
                  <a:lnTo>
                    <a:pt x="14448" y="49266"/>
                  </a:lnTo>
                  <a:lnTo>
                    <a:pt x="15376" y="49266"/>
                  </a:lnTo>
                  <a:lnTo>
                    <a:pt x="15376" y="49036"/>
                  </a:lnTo>
                  <a:close/>
                  <a:moveTo>
                    <a:pt x="16283" y="49036"/>
                  </a:moveTo>
                  <a:lnTo>
                    <a:pt x="16283" y="49266"/>
                  </a:lnTo>
                  <a:lnTo>
                    <a:pt x="17211" y="49266"/>
                  </a:lnTo>
                  <a:lnTo>
                    <a:pt x="17211" y="49036"/>
                  </a:lnTo>
                  <a:close/>
                  <a:moveTo>
                    <a:pt x="18138" y="49036"/>
                  </a:moveTo>
                  <a:lnTo>
                    <a:pt x="18138" y="49266"/>
                  </a:lnTo>
                  <a:lnTo>
                    <a:pt x="19073" y="49266"/>
                  </a:lnTo>
                  <a:lnTo>
                    <a:pt x="19073" y="49036"/>
                  </a:lnTo>
                  <a:close/>
                  <a:moveTo>
                    <a:pt x="20001" y="49036"/>
                  </a:moveTo>
                  <a:lnTo>
                    <a:pt x="20001" y="49266"/>
                  </a:lnTo>
                  <a:lnTo>
                    <a:pt x="20929" y="49266"/>
                  </a:lnTo>
                  <a:lnTo>
                    <a:pt x="20929" y="49036"/>
                  </a:lnTo>
                  <a:close/>
                  <a:moveTo>
                    <a:pt x="21864" y="49036"/>
                  </a:moveTo>
                  <a:lnTo>
                    <a:pt x="21864" y="49266"/>
                  </a:lnTo>
                  <a:lnTo>
                    <a:pt x="22791" y="49266"/>
                  </a:lnTo>
                  <a:lnTo>
                    <a:pt x="22791" y="49036"/>
                  </a:lnTo>
                  <a:close/>
                  <a:moveTo>
                    <a:pt x="23719" y="49036"/>
                  </a:moveTo>
                  <a:lnTo>
                    <a:pt x="23719" y="49266"/>
                  </a:lnTo>
                  <a:lnTo>
                    <a:pt x="24654" y="49266"/>
                  </a:lnTo>
                  <a:lnTo>
                    <a:pt x="24654" y="49036"/>
                  </a:lnTo>
                  <a:close/>
                  <a:moveTo>
                    <a:pt x="25582" y="49036"/>
                  </a:moveTo>
                  <a:lnTo>
                    <a:pt x="25582" y="49266"/>
                  </a:lnTo>
                  <a:lnTo>
                    <a:pt x="26510" y="49266"/>
                  </a:lnTo>
                  <a:lnTo>
                    <a:pt x="26510" y="49036"/>
                  </a:lnTo>
                  <a:close/>
                  <a:moveTo>
                    <a:pt x="27445" y="49036"/>
                  </a:moveTo>
                  <a:lnTo>
                    <a:pt x="27445" y="49266"/>
                  </a:lnTo>
                  <a:lnTo>
                    <a:pt x="28372" y="49266"/>
                  </a:lnTo>
                  <a:lnTo>
                    <a:pt x="28372" y="49036"/>
                  </a:lnTo>
                  <a:close/>
                  <a:moveTo>
                    <a:pt x="29300" y="49036"/>
                  </a:moveTo>
                  <a:lnTo>
                    <a:pt x="29300" y="49266"/>
                  </a:lnTo>
                  <a:lnTo>
                    <a:pt x="30235" y="49266"/>
                  </a:lnTo>
                  <a:lnTo>
                    <a:pt x="30235" y="49036"/>
                  </a:lnTo>
                  <a:close/>
                  <a:moveTo>
                    <a:pt x="31163" y="49036"/>
                  </a:moveTo>
                  <a:lnTo>
                    <a:pt x="31163" y="49266"/>
                  </a:lnTo>
                  <a:lnTo>
                    <a:pt x="32063" y="49266"/>
                  </a:lnTo>
                  <a:lnTo>
                    <a:pt x="32063" y="49036"/>
                  </a:lnTo>
                  <a:close/>
                  <a:moveTo>
                    <a:pt x="32991" y="49036"/>
                  </a:moveTo>
                  <a:lnTo>
                    <a:pt x="32991" y="49266"/>
                  </a:lnTo>
                  <a:lnTo>
                    <a:pt x="33925" y="49266"/>
                  </a:lnTo>
                  <a:lnTo>
                    <a:pt x="33925" y="49036"/>
                  </a:lnTo>
                  <a:close/>
                  <a:moveTo>
                    <a:pt x="34853" y="49036"/>
                  </a:moveTo>
                  <a:lnTo>
                    <a:pt x="34853" y="49266"/>
                  </a:lnTo>
                  <a:lnTo>
                    <a:pt x="35781" y="49266"/>
                  </a:lnTo>
                  <a:lnTo>
                    <a:pt x="35781" y="49036"/>
                  </a:lnTo>
                  <a:close/>
                  <a:moveTo>
                    <a:pt x="36716" y="49036"/>
                  </a:moveTo>
                  <a:lnTo>
                    <a:pt x="36716" y="49266"/>
                  </a:lnTo>
                  <a:lnTo>
                    <a:pt x="37644" y="49266"/>
                  </a:lnTo>
                  <a:lnTo>
                    <a:pt x="37644" y="49036"/>
                  </a:lnTo>
                  <a:close/>
                  <a:moveTo>
                    <a:pt x="38571" y="49036"/>
                  </a:moveTo>
                  <a:lnTo>
                    <a:pt x="38571" y="49266"/>
                  </a:lnTo>
                  <a:lnTo>
                    <a:pt x="39506" y="49266"/>
                  </a:lnTo>
                  <a:lnTo>
                    <a:pt x="39506" y="49036"/>
                  </a:lnTo>
                  <a:close/>
                  <a:moveTo>
                    <a:pt x="40434" y="49036"/>
                  </a:moveTo>
                  <a:lnTo>
                    <a:pt x="40434" y="49266"/>
                  </a:lnTo>
                  <a:lnTo>
                    <a:pt x="41362" y="49266"/>
                  </a:lnTo>
                  <a:lnTo>
                    <a:pt x="41362" y="49036"/>
                  </a:lnTo>
                  <a:close/>
                  <a:moveTo>
                    <a:pt x="42297" y="49036"/>
                  </a:moveTo>
                  <a:lnTo>
                    <a:pt x="42297" y="49266"/>
                  </a:lnTo>
                  <a:lnTo>
                    <a:pt x="43225" y="49266"/>
                  </a:lnTo>
                  <a:lnTo>
                    <a:pt x="43225" y="4903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1406350" y="1389950"/>
              <a:ext cx="5950" cy="11725"/>
            </a:xfrm>
            <a:custGeom>
              <a:avLst/>
              <a:gdLst/>
              <a:ahLst/>
              <a:cxnLst/>
              <a:rect l="l" t="t" r="r" b="b"/>
              <a:pathLst>
                <a:path w="238" h="469" extrusionOk="0">
                  <a:moveTo>
                    <a:pt x="0" y="1"/>
                  </a:moveTo>
                  <a:lnTo>
                    <a:pt x="0" y="468"/>
                  </a:lnTo>
                  <a:lnTo>
                    <a:pt x="238" y="468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2841525" y="3857075"/>
              <a:ext cx="5950" cy="24100"/>
            </a:xfrm>
            <a:custGeom>
              <a:avLst/>
              <a:gdLst/>
              <a:ahLst/>
              <a:cxnLst/>
              <a:rect l="l" t="t" r="r" b="b"/>
              <a:pathLst>
                <a:path w="238" h="964" extrusionOk="0">
                  <a:moveTo>
                    <a:pt x="0" y="0"/>
                  </a:moveTo>
                  <a:lnTo>
                    <a:pt x="0" y="963"/>
                  </a:lnTo>
                  <a:lnTo>
                    <a:pt x="237" y="963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2841525" y="381050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2836450" y="2740900"/>
              <a:ext cx="10325" cy="24075"/>
            </a:xfrm>
            <a:custGeom>
              <a:avLst/>
              <a:gdLst/>
              <a:ahLst/>
              <a:cxnLst/>
              <a:rect l="l" t="t" r="r" b="b"/>
              <a:pathLst>
                <a:path w="413" h="963" extrusionOk="0">
                  <a:moveTo>
                    <a:pt x="238" y="0"/>
                  </a:moveTo>
                  <a:lnTo>
                    <a:pt x="1" y="56"/>
                  </a:lnTo>
                  <a:cubicBezTo>
                    <a:pt x="91" y="349"/>
                    <a:pt x="147" y="642"/>
                    <a:pt x="175" y="963"/>
                  </a:cubicBezTo>
                  <a:lnTo>
                    <a:pt x="412" y="928"/>
                  </a:lnTo>
                  <a:cubicBezTo>
                    <a:pt x="350" y="614"/>
                    <a:pt x="322" y="293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2841525" y="37175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2841525" y="362460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2841525" y="357802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2841525" y="3764125"/>
              <a:ext cx="5950" cy="23200"/>
            </a:xfrm>
            <a:custGeom>
              <a:avLst/>
              <a:gdLst/>
              <a:ahLst/>
              <a:cxnLst/>
              <a:rect l="l" t="t" r="r" b="b"/>
              <a:pathLst>
                <a:path w="238" h="928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2817625" y="2697975"/>
              <a:ext cx="16775" cy="23400"/>
            </a:xfrm>
            <a:custGeom>
              <a:avLst/>
              <a:gdLst/>
              <a:ahLst/>
              <a:cxnLst/>
              <a:rect l="l" t="t" r="r" b="b"/>
              <a:pathLst>
                <a:path w="671" h="936" extrusionOk="0">
                  <a:moveTo>
                    <a:pt x="203" y="1"/>
                  </a:moveTo>
                  <a:lnTo>
                    <a:pt x="0" y="147"/>
                  </a:lnTo>
                  <a:cubicBezTo>
                    <a:pt x="175" y="378"/>
                    <a:pt x="349" y="643"/>
                    <a:pt x="468" y="936"/>
                  </a:cubicBezTo>
                  <a:lnTo>
                    <a:pt x="670" y="845"/>
                  </a:lnTo>
                  <a:cubicBezTo>
                    <a:pt x="551" y="552"/>
                    <a:pt x="377" y="266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2841525" y="3670975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2510150" y="26493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0" y="1"/>
                  </a:moveTo>
                  <a:lnTo>
                    <a:pt x="0" y="231"/>
                  </a:lnTo>
                  <a:lnTo>
                    <a:pt x="935" y="231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2556725" y="2649325"/>
              <a:ext cx="22500" cy="5775"/>
            </a:xfrm>
            <a:custGeom>
              <a:avLst/>
              <a:gdLst/>
              <a:ahLst/>
              <a:cxnLst/>
              <a:rect l="l" t="t" r="r" b="b"/>
              <a:pathLst>
                <a:path w="900" h="231" extrusionOk="0">
                  <a:moveTo>
                    <a:pt x="0" y="1"/>
                  </a:moveTo>
                  <a:lnTo>
                    <a:pt x="0" y="231"/>
                  </a:lnTo>
                  <a:lnTo>
                    <a:pt x="900" y="23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2648975" y="2649325"/>
              <a:ext cx="23400" cy="5775"/>
            </a:xfrm>
            <a:custGeom>
              <a:avLst/>
              <a:gdLst/>
              <a:ahLst/>
              <a:cxnLst/>
              <a:rect l="l" t="t" r="r" b="b"/>
              <a:pathLst>
                <a:path w="936" h="231" extrusionOk="0">
                  <a:moveTo>
                    <a:pt x="0" y="1"/>
                  </a:moveTo>
                  <a:lnTo>
                    <a:pt x="0" y="231"/>
                  </a:lnTo>
                  <a:lnTo>
                    <a:pt x="935" y="231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2602575" y="2649325"/>
              <a:ext cx="23225" cy="5775"/>
            </a:xfrm>
            <a:custGeom>
              <a:avLst/>
              <a:gdLst/>
              <a:ahLst/>
              <a:cxnLst/>
              <a:rect l="l" t="t" r="r" b="b"/>
              <a:pathLst>
                <a:path w="929" h="231" extrusionOk="0">
                  <a:moveTo>
                    <a:pt x="1" y="1"/>
                  </a:moveTo>
                  <a:lnTo>
                    <a:pt x="1" y="231"/>
                  </a:lnTo>
                  <a:lnTo>
                    <a:pt x="929" y="231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2695550" y="2648625"/>
              <a:ext cx="23200" cy="6475"/>
            </a:xfrm>
            <a:custGeom>
              <a:avLst/>
              <a:gdLst/>
              <a:ahLst/>
              <a:cxnLst/>
              <a:rect l="l" t="t" r="r" b="b"/>
              <a:pathLst>
                <a:path w="928" h="259" extrusionOk="0">
                  <a:moveTo>
                    <a:pt x="753" y="1"/>
                  </a:moveTo>
                  <a:cubicBezTo>
                    <a:pt x="670" y="1"/>
                    <a:pt x="607" y="29"/>
                    <a:pt x="607" y="29"/>
                  </a:cubicBezTo>
                  <a:lnTo>
                    <a:pt x="0" y="29"/>
                  </a:lnTo>
                  <a:lnTo>
                    <a:pt x="0" y="259"/>
                  </a:lnTo>
                  <a:lnTo>
                    <a:pt x="607" y="259"/>
                  </a:lnTo>
                  <a:cubicBezTo>
                    <a:pt x="607" y="259"/>
                    <a:pt x="670" y="231"/>
                    <a:pt x="753" y="231"/>
                  </a:cubicBezTo>
                  <a:cubicBezTo>
                    <a:pt x="816" y="231"/>
                    <a:pt x="872" y="231"/>
                    <a:pt x="928" y="259"/>
                  </a:cubicBezTo>
                  <a:lnTo>
                    <a:pt x="928" y="29"/>
                  </a:lnTo>
                  <a:cubicBezTo>
                    <a:pt x="872" y="1"/>
                    <a:pt x="816" y="1"/>
                    <a:pt x="7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2741225" y="2651600"/>
              <a:ext cx="24100" cy="11525"/>
            </a:xfrm>
            <a:custGeom>
              <a:avLst/>
              <a:gdLst/>
              <a:ahLst/>
              <a:cxnLst/>
              <a:rect l="l" t="t" r="r" b="b"/>
              <a:pathLst>
                <a:path w="964" h="461" extrusionOk="0">
                  <a:moveTo>
                    <a:pt x="64" y="0"/>
                  </a:moveTo>
                  <a:lnTo>
                    <a:pt x="1" y="231"/>
                  </a:lnTo>
                  <a:cubicBezTo>
                    <a:pt x="322" y="286"/>
                    <a:pt x="615" y="349"/>
                    <a:pt x="908" y="461"/>
                  </a:cubicBezTo>
                  <a:lnTo>
                    <a:pt x="964" y="231"/>
                  </a:lnTo>
                  <a:cubicBezTo>
                    <a:pt x="671" y="140"/>
                    <a:pt x="384" y="56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2784125" y="2667475"/>
              <a:ext cx="22525" cy="17450"/>
            </a:xfrm>
            <a:custGeom>
              <a:avLst/>
              <a:gdLst/>
              <a:ahLst/>
              <a:cxnLst/>
              <a:rect l="l" t="t" r="r" b="b"/>
              <a:pathLst>
                <a:path w="901" h="698" extrusionOk="0">
                  <a:moveTo>
                    <a:pt x="120" y="0"/>
                  </a:moveTo>
                  <a:lnTo>
                    <a:pt x="1" y="202"/>
                  </a:lnTo>
                  <a:cubicBezTo>
                    <a:pt x="266" y="349"/>
                    <a:pt x="524" y="523"/>
                    <a:pt x="726" y="698"/>
                  </a:cubicBezTo>
                  <a:lnTo>
                    <a:pt x="901" y="523"/>
                  </a:lnTo>
                  <a:cubicBezTo>
                    <a:pt x="671" y="321"/>
                    <a:pt x="413" y="147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2841525" y="292767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2841525" y="29742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2841525" y="3020625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2841525" y="3113775"/>
              <a:ext cx="5950" cy="23200"/>
            </a:xfrm>
            <a:custGeom>
              <a:avLst/>
              <a:gdLst/>
              <a:ahLst/>
              <a:cxnLst/>
              <a:rect l="l" t="t" r="r" b="b"/>
              <a:pathLst>
                <a:path w="238" h="928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2841525" y="306720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2841525" y="27881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2841525" y="283472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2841525" y="353145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2841525" y="288110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2841525" y="334625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2841525" y="3392800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1"/>
                  </a:moveTo>
                  <a:lnTo>
                    <a:pt x="0" y="929"/>
                  </a:lnTo>
                  <a:lnTo>
                    <a:pt x="237" y="929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2841525" y="343920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5"/>
                  </a:lnTo>
                  <a:lnTo>
                    <a:pt x="237" y="935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2841525" y="3160150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7" y="93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2841525" y="348507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2841525" y="3206725"/>
              <a:ext cx="5950" cy="23225"/>
            </a:xfrm>
            <a:custGeom>
              <a:avLst/>
              <a:gdLst/>
              <a:ahLst/>
              <a:cxnLst/>
              <a:rect l="l" t="t" r="r" b="b"/>
              <a:pathLst>
                <a:path w="238" h="929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2841525" y="3253300"/>
              <a:ext cx="5950" cy="23200"/>
            </a:xfrm>
            <a:custGeom>
              <a:avLst/>
              <a:gdLst/>
              <a:ahLst/>
              <a:cxnLst/>
              <a:rect l="l" t="t" r="r" b="b"/>
              <a:pathLst>
                <a:path w="238" h="928" extrusionOk="0">
                  <a:moveTo>
                    <a:pt x="0" y="0"/>
                  </a:moveTo>
                  <a:lnTo>
                    <a:pt x="0" y="928"/>
                  </a:lnTo>
                  <a:lnTo>
                    <a:pt x="237" y="92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2841525" y="3299675"/>
              <a:ext cx="5950" cy="23400"/>
            </a:xfrm>
            <a:custGeom>
              <a:avLst/>
              <a:gdLst/>
              <a:ahLst/>
              <a:cxnLst/>
              <a:rect l="l" t="t" r="r" b="b"/>
              <a:pathLst>
                <a:path w="238" h="936" extrusionOk="0">
                  <a:moveTo>
                    <a:pt x="0" y="1"/>
                  </a:moveTo>
                  <a:lnTo>
                    <a:pt x="0" y="935"/>
                  </a:lnTo>
                  <a:lnTo>
                    <a:pt x="237" y="935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2841525" y="3902075"/>
              <a:ext cx="5950" cy="11700"/>
            </a:xfrm>
            <a:custGeom>
              <a:avLst/>
              <a:gdLst/>
              <a:ahLst/>
              <a:cxnLst/>
              <a:rect l="l" t="t" r="r" b="b"/>
              <a:pathLst>
                <a:path w="238" h="468" extrusionOk="0">
                  <a:moveTo>
                    <a:pt x="0" y="0"/>
                  </a:moveTo>
                  <a:lnTo>
                    <a:pt x="0" y="468"/>
                  </a:lnTo>
                  <a:lnTo>
                    <a:pt x="237" y="46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" name="Google Shape;604;p13"/>
          <p:cNvGrpSpPr/>
          <p:nvPr/>
        </p:nvGrpSpPr>
        <p:grpSpPr>
          <a:xfrm rot="5400000">
            <a:off x="-1426438" y="-1013658"/>
            <a:ext cx="1103228" cy="3337661"/>
            <a:chOff x="1825573" y="1896181"/>
            <a:chExt cx="964529" cy="2918046"/>
          </a:xfrm>
        </p:grpSpPr>
        <p:sp>
          <p:nvSpPr>
            <p:cNvPr id="605" name="Google Shape;605;p13"/>
            <p:cNvSpPr/>
            <p:nvPr/>
          </p:nvSpPr>
          <p:spPr>
            <a:xfrm>
              <a:off x="1825573" y="1896181"/>
              <a:ext cx="964529" cy="2918046"/>
            </a:xfrm>
            <a:custGeom>
              <a:avLst/>
              <a:gdLst/>
              <a:ahLst/>
              <a:cxnLst/>
              <a:rect l="l" t="t" r="r" b="b"/>
              <a:pathLst>
                <a:path w="7532" h="22787" extrusionOk="0">
                  <a:moveTo>
                    <a:pt x="3773" y="1"/>
                  </a:moveTo>
                  <a:cubicBezTo>
                    <a:pt x="1687" y="1"/>
                    <a:pt x="1" y="1691"/>
                    <a:pt x="1" y="3776"/>
                  </a:cubicBezTo>
                  <a:lnTo>
                    <a:pt x="1" y="15746"/>
                  </a:lnTo>
                  <a:lnTo>
                    <a:pt x="14" y="15746"/>
                  </a:lnTo>
                  <a:lnTo>
                    <a:pt x="14" y="22787"/>
                  </a:lnTo>
                  <a:lnTo>
                    <a:pt x="2861" y="22787"/>
                  </a:lnTo>
                  <a:lnTo>
                    <a:pt x="2861" y="13174"/>
                  </a:lnTo>
                  <a:lnTo>
                    <a:pt x="2861" y="3776"/>
                  </a:lnTo>
                  <a:cubicBezTo>
                    <a:pt x="2861" y="3269"/>
                    <a:pt x="3269" y="2861"/>
                    <a:pt x="3773" y="2861"/>
                  </a:cubicBezTo>
                  <a:cubicBezTo>
                    <a:pt x="4276" y="2861"/>
                    <a:pt x="4672" y="3269"/>
                    <a:pt x="4672" y="3776"/>
                  </a:cubicBezTo>
                  <a:lnTo>
                    <a:pt x="4672" y="8391"/>
                  </a:lnTo>
                  <a:lnTo>
                    <a:pt x="4672" y="22787"/>
                  </a:lnTo>
                  <a:lnTo>
                    <a:pt x="7532" y="22787"/>
                  </a:lnTo>
                  <a:lnTo>
                    <a:pt x="7532" y="7110"/>
                  </a:lnTo>
                  <a:lnTo>
                    <a:pt x="7532" y="3776"/>
                  </a:lnTo>
                  <a:cubicBezTo>
                    <a:pt x="7532" y="1691"/>
                    <a:pt x="5842" y="1"/>
                    <a:pt x="3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76200" dir="2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6" name="Google Shape;606;p13"/>
            <p:cNvGrpSpPr/>
            <p:nvPr/>
          </p:nvGrpSpPr>
          <p:grpSpPr>
            <a:xfrm>
              <a:off x="2001780" y="2072389"/>
              <a:ext cx="612115" cy="2698300"/>
              <a:chOff x="1718105" y="2072389"/>
              <a:chExt cx="612115" cy="2698300"/>
            </a:xfrm>
          </p:grpSpPr>
          <p:sp>
            <p:nvSpPr>
              <p:cNvPr id="607" name="Google Shape;607;p13"/>
              <p:cNvSpPr/>
              <p:nvPr/>
            </p:nvSpPr>
            <p:spPr>
              <a:xfrm>
                <a:off x="2316262" y="3811153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3"/>
              <p:cNvSpPr/>
              <p:nvPr/>
            </p:nvSpPr>
            <p:spPr>
              <a:xfrm>
                <a:off x="2316262" y="3698207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3"/>
              <p:cNvSpPr/>
              <p:nvPr/>
            </p:nvSpPr>
            <p:spPr>
              <a:xfrm>
                <a:off x="2316262" y="4036406"/>
                <a:ext cx="13958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0"/>
                    </a:moveTo>
                    <a:lnTo>
                      <a:pt x="1" y="27"/>
                    </a:lnTo>
                    <a:lnTo>
                      <a:pt x="1" y="435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5"/>
                    </a:lnTo>
                    <a:lnTo>
                      <a:pt x="109" y="27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3"/>
              <p:cNvSpPr/>
              <p:nvPr/>
            </p:nvSpPr>
            <p:spPr>
              <a:xfrm>
                <a:off x="2316262" y="3922948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3"/>
              <p:cNvSpPr/>
              <p:nvPr/>
            </p:nvSpPr>
            <p:spPr>
              <a:xfrm>
                <a:off x="2316262" y="3023087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3"/>
              <p:cNvSpPr/>
              <p:nvPr/>
            </p:nvSpPr>
            <p:spPr>
              <a:xfrm>
                <a:off x="2316262" y="3586412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3"/>
              <p:cNvSpPr/>
              <p:nvPr/>
            </p:nvSpPr>
            <p:spPr>
              <a:xfrm>
                <a:off x="2316262" y="3472953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3"/>
              <p:cNvSpPr/>
              <p:nvPr/>
            </p:nvSpPr>
            <p:spPr>
              <a:xfrm>
                <a:off x="2316262" y="3359623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3"/>
              <p:cNvSpPr/>
              <p:nvPr/>
            </p:nvSpPr>
            <p:spPr>
              <a:xfrm>
                <a:off x="2316262" y="3134754"/>
                <a:ext cx="13958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09" y="44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3"/>
              <p:cNvSpPr/>
              <p:nvPr/>
            </p:nvSpPr>
            <p:spPr>
              <a:xfrm>
                <a:off x="2316262" y="3248213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3"/>
              <p:cNvSpPr/>
              <p:nvPr/>
            </p:nvSpPr>
            <p:spPr>
              <a:xfrm>
                <a:off x="2316262" y="4714855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3"/>
              <p:cNvSpPr/>
              <p:nvPr/>
            </p:nvSpPr>
            <p:spPr>
              <a:xfrm>
                <a:off x="2316262" y="4601524"/>
                <a:ext cx="13958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3"/>
              <p:cNvSpPr/>
              <p:nvPr/>
            </p:nvSpPr>
            <p:spPr>
              <a:xfrm>
                <a:off x="2316262" y="4489730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3"/>
              <p:cNvSpPr/>
              <p:nvPr/>
            </p:nvSpPr>
            <p:spPr>
              <a:xfrm>
                <a:off x="2316262" y="4376271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3"/>
              <p:cNvSpPr/>
              <p:nvPr/>
            </p:nvSpPr>
            <p:spPr>
              <a:xfrm>
                <a:off x="2316262" y="4264989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3"/>
              <p:cNvSpPr/>
              <p:nvPr/>
            </p:nvSpPr>
            <p:spPr>
              <a:xfrm>
                <a:off x="2316262" y="4151530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3"/>
              <p:cNvSpPr/>
              <p:nvPr/>
            </p:nvSpPr>
            <p:spPr>
              <a:xfrm>
                <a:off x="1901100" y="2081225"/>
                <a:ext cx="57882" cy="29837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33" extrusionOk="0">
                    <a:moveTo>
                      <a:pt x="422" y="1"/>
                    </a:moveTo>
                    <a:cubicBezTo>
                      <a:pt x="288" y="27"/>
                      <a:pt x="138" y="82"/>
                      <a:pt x="0" y="138"/>
                    </a:cubicBezTo>
                    <a:lnTo>
                      <a:pt x="43" y="233"/>
                    </a:lnTo>
                    <a:cubicBezTo>
                      <a:pt x="177" y="177"/>
                      <a:pt x="314" y="138"/>
                      <a:pt x="451" y="95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3"/>
              <p:cNvSpPr/>
              <p:nvPr/>
            </p:nvSpPr>
            <p:spPr>
              <a:xfrm>
                <a:off x="1718105" y="2764795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3"/>
              <p:cNvSpPr/>
              <p:nvPr/>
            </p:nvSpPr>
            <p:spPr>
              <a:xfrm>
                <a:off x="1718105" y="2878254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13"/>
              <p:cNvSpPr/>
              <p:nvPr/>
            </p:nvSpPr>
            <p:spPr>
              <a:xfrm>
                <a:off x="1718105" y="2540055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3"/>
              <p:cNvSpPr/>
              <p:nvPr/>
            </p:nvSpPr>
            <p:spPr>
              <a:xfrm>
                <a:off x="1742436" y="2208514"/>
                <a:ext cx="4033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39" extrusionOk="0">
                    <a:moveTo>
                      <a:pt x="220" y="0"/>
                    </a:moveTo>
                    <a:cubicBezTo>
                      <a:pt x="138" y="124"/>
                      <a:pt x="69" y="258"/>
                      <a:pt x="1" y="396"/>
                    </a:cubicBezTo>
                    <a:lnTo>
                      <a:pt x="108" y="438"/>
                    </a:lnTo>
                    <a:cubicBezTo>
                      <a:pt x="164" y="301"/>
                      <a:pt x="233" y="177"/>
                      <a:pt x="314" y="56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3"/>
              <p:cNvSpPr/>
              <p:nvPr/>
            </p:nvSpPr>
            <p:spPr>
              <a:xfrm>
                <a:off x="1718105" y="2426596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3"/>
              <p:cNvSpPr/>
              <p:nvPr/>
            </p:nvSpPr>
            <p:spPr>
              <a:xfrm>
                <a:off x="1806849" y="2126429"/>
                <a:ext cx="52504" cy="47381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70" extrusionOk="0">
                    <a:moveTo>
                      <a:pt x="341" y="1"/>
                    </a:moveTo>
                    <a:cubicBezTo>
                      <a:pt x="220" y="82"/>
                      <a:pt x="109" y="180"/>
                      <a:pt x="1" y="288"/>
                    </a:cubicBezTo>
                    <a:lnTo>
                      <a:pt x="83" y="370"/>
                    </a:lnTo>
                    <a:cubicBezTo>
                      <a:pt x="177" y="275"/>
                      <a:pt x="289" y="180"/>
                      <a:pt x="409" y="99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3"/>
              <p:cNvSpPr/>
              <p:nvPr/>
            </p:nvSpPr>
            <p:spPr>
              <a:xfrm>
                <a:off x="1718105" y="2313137"/>
                <a:ext cx="21129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53" y="0"/>
                    </a:moveTo>
                    <a:cubicBezTo>
                      <a:pt x="27" y="151"/>
                      <a:pt x="14" y="301"/>
                      <a:pt x="1" y="451"/>
                    </a:cubicBezTo>
                    <a:lnTo>
                      <a:pt x="109" y="451"/>
                    </a:lnTo>
                    <a:cubicBezTo>
                      <a:pt x="122" y="314"/>
                      <a:pt x="135" y="164"/>
                      <a:pt x="164" y="30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3"/>
              <p:cNvSpPr/>
              <p:nvPr/>
            </p:nvSpPr>
            <p:spPr>
              <a:xfrm>
                <a:off x="1718105" y="2653385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3"/>
              <p:cNvSpPr/>
              <p:nvPr/>
            </p:nvSpPr>
            <p:spPr>
              <a:xfrm>
                <a:off x="1718105" y="3553374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3"/>
              <p:cNvSpPr/>
              <p:nvPr/>
            </p:nvSpPr>
            <p:spPr>
              <a:xfrm>
                <a:off x="1718105" y="3666833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3"/>
              <p:cNvSpPr/>
              <p:nvPr/>
            </p:nvSpPr>
            <p:spPr>
              <a:xfrm>
                <a:off x="1718105" y="2989921"/>
                <a:ext cx="13958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09" y="44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3"/>
              <p:cNvSpPr/>
              <p:nvPr/>
            </p:nvSpPr>
            <p:spPr>
              <a:xfrm>
                <a:off x="1718105" y="3778114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3"/>
              <p:cNvSpPr/>
              <p:nvPr/>
            </p:nvSpPr>
            <p:spPr>
              <a:xfrm>
                <a:off x="1718105" y="3103380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3"/>
              <p:cNvSpPr/>
              <p:nvPr/>
            </p:nvSpPr>
            <p:spPr>
              <a:xfrm>
                <a:off x="1718105" y="3214790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09" y="45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3"/>
              <p:cNvSpPr/>
              <p:nvPr/>
            </p:nvSpPr>
            <p:spPr>
              <a:xfrm>
                <a:off x="1718105" y="3441579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3"/>
              <p:cNvSpPr/>
              <p:nvPr/>
            </p:nvSpPr>
            <p:spPr>
              <a:xfrm>
                <a:off x="1718105" y="3328120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3"/>
              <p:cNvSpPr/>
              <p:nvPr/>
            </p:nvSpPr>
            <p:spPr>
              <a:xfrm>
                <a:off x="2316262" y="2459634"/>
                <a:ext cx="13958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0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3"/>
              <p:cNvSpPr/>
              <p:nvPr/>
            </p:nvSpPr>
            <p:spPr>
              <a:xfrm>
                <a:off x="2316262" y="2573093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13"/>
              <p:cNvSpPr/>
              <p:nvPr/>
            </p:nvSpPr>
            <p:spPr>
              <a:xfrm>
                <a:off x="2316262" y="2686552"/>
                <a:ext cx="13958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3"/>
              <p:cNvSpPr/>
              <p:nvPr/>
            </p:nvSpPr>
            <p:spPr>
              <a:xfrm>
                <a:off x="2316262" y="2798218"/>
                <a:ext cx="1395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3"/>
              <p:cNvSpPr/>
              <p:nvPr/>
            </p:nvSpPr>
            <p:spPr>
              <a:xfrm>
                <a:off x="2012894" y="2072389"/>
                <a:ext cx="5737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9" extrusionOk="0">
                    <a:moveTo>
                      <a:pt x="0" y="1"/>
                    </a:moveTo>
                    <a:lnTo>
                      <a:pt x="0" y="112"/>
                    </a:lnTo>
                    <a:lnTo>
                      <a:pt x="95" y="112"/>
                    </a:lnTo>
                    <a:cubicBezTo>
                      <a:pt x="203" y="112"/>
                      <a:pt x="327" y="125"/>
                      <a:pt x="435" y="138"/>
                    </a:cubicBezTo>
                    <a:lnTo>
                      <a:pt x="448" y="30"/>
                    </a:lnTo>
                    <a:cubicBezTo>
                      <a:pt x="327" y="14"/>
                      <a:pt x="216" y="1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3"/>
              <p:cNvSpPr/>
              <p:nvPr/>
            </p:nvSpPr>
            <p:spPr>
              <a:xfrm>
                <a:off x="2314597" y="2346176"/>
                <a:ext cx="15623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52" extrusionOk="0">
                    <a:moveTo>
                      <a:pt x="109" y="1"/>
                    </a:moveTo>
                    <a:lnTo>
                      <a:pt x="1" y="17"/>
                    </a:lnTo>
                    <a:cubicBezTo>
                      <a:pt x="14" y="99"/>
                      <a:pt x="14" y="180"/>
                      <a:pt x="14" y="262"/>
                    </a:cubicBezTo>
                    <a:lnTo>
                      <a:pt x="14" y="452"/>
                    </a:lnTo>
                    <a:lnTo>
                      <a:pt x="122" y="452"/>
                    </a:lnTo>
                    <a:lnTo>
                      <a:pt x="122" y="262"/>
                    </a:lnTo>
                    <a:cubicBezTo>
                      <a:pt x="122" y="180"/>
                      <a:pt x="122" y="99"/>
                      <a:pt x="1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3"/>
              <p:cNvSpPr/>
              <p:nvPr/>
            </p:nvSpPr>
            <p:spPr>
              <a:xfrm>
                <a:off x="2283223" y="2238223"/>
                <a:ext cx="3483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36" extrusionOk="0">
                    <a:moveTo>
                      <a:pt x="108" y="0"/>
                    </a:moveTo>
                    <a:lnTo>
                      <a:pt x="1" y="43"/>
                    </a:lnTo>
                    <a:cubicBezTo>
                      <a:pt x="66" y="177"/>
                      <a:pt x="122" y="301"/>
                      <a:pt x="164" y="435"/>
                    </a:cubicBezTo>
                    <a:lnTo>
                      <a:pt x="272" y="409"/>
                    </a:lnTo>
                    <a:cubicBezTo>
                      <a:pt x="229" y="272"/>
                      <a:pt x="177" y="125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3"/>
              <p:cNvSpPr/>
              <p:nvPr/>
            </p:nvSpPr>
            <p:spPr>
              <a:xfrm>
                <a:off x="2216633" y="2147430"/>
                <a:ext cx="49174" cy="50711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6" extrusionOk="0">
                    <a:moveTo>
                      <a:pt x="70" y="0"/>
                    </a:moveTo>
                    <a:lnTo>
                      <a:pt x="1" y="82"/>
                    </a:lnTo>
                    <a:cubicBezTo>
                      <a:pt x="96" y="180"/>
                      <a:pt x="207" y="288"/>
                      <a:pt x="289" y="396"/>
                    </a:cubicBezTo>
                    <a:lnTo>
                      <a:pt x="383" y="327"/>
                    </a:lnTo>
                    <a:cubicBezTo>
                      <a:pt x="289" y="206"/>
                      <a:pt x="177" y="98"/>
                      <a:pt x="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3"/>
              <p:cNvSpPr/>
              <p:nvPr/>
            </p:nvSpPr>
            <p:spPr>
              <a:xfrm>
                <a:off x="2120846" y="2090061"/>
                <a:ext cx="57882" cy="3649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85" extrusionOk="0">
                    <a:moveTo>
                      <a:pt x="43" y="0"/>
                    </a:moveTo>
                    <a:lnTo>
                      <a:pt x="0" y="108"/>
                    </a:lnTo>
                    <a:cubicBezTo>
                      <a:pt x="138" y="151"/>
                      <a:pt x="272" y="219"/>
                      <a:pt x="396" y="285"/>
                    </a:cubicBezTo>
                    <a:lnTo>
                      <a:pt x="451" y="190"/>
                    </a:lnTo>
                    <a:cubicBezTo>
                      <a:pt x="314" y="108"/>
                      <a:pt x="177" y="56"/>
                      <a:pt x="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3"/>
              <p:cNvSpPr/>
              <p:nvPr/>
            </p:nvSpPr>
            <p:spPr>
              <a:xfrm>
                <a:off x="2316262" y="2911293"/>
                <a:ext cx="13958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3"/>
              <p:cNvSpPr/>
              <p:nvPr/>
            </p:nvSpPr>
            <p:spPr>
              <a:xfrm>
                <a:off x="1718105" y="4003368"/>
                <a:ext cx="1562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3"/>
              <p:cNvSpPr/>
              <p:nvPr/>
            </p:nvSpPr>
            <p:spPr>
              <a:xfrm>
                <a:off x="1718105" y="4114650"/>
                <a:ext cx="15623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22" y="452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3"/>
              <p:cNvSpPr/>
              <p:nvPr/>
            </p:nvSpPr>
            <p:spPr>
              <a:xfrm>
                <a:off x="1718105" y="3889909"/>
                <a:ext cx="15623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" y="0"/>
                    </a:moveTo>
                    <a:lnTo>
                      <a:pt x="1" y="14"/>
                    </a:lnTo>
                    <a:lnTo>
                      <a:pt x="1" y="177"/>
                    </a:lnTo>
                    <a:lnTo>
                      <a:pt x="1" y="448"/>
                    </a:lnTo>
                    <a:lnTo>
                      <a:pt x="122" y="448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3"/>
              <p:cNvSpPr/>
              <p:nvPr/>
            </p:nvSpPr>
            <p:spPr>
              <a:xfrm>
                <a:off x="1718105" y="4228109"/>
                <a:ext cx="15623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22" y="438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3"/>
              <p:cNvSpPr/>
              <p:nvPr/>
            </p:nvSpPr>
            <p:spPr>
              <a:xfrm>
                <a:off x="1718105" y="4341568"/>
                <a:ext cx="15623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3"/>
              <p:cNvSpPr/>
              <p:nvPr/>
            </p:nvSpPr>
            <p:spPr>
              <a:xfrm>
                <a:off x="1718105" y="4453362"/>
                <a:ext cx="1562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2" y="43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3"/>
              <p:cNvSpPr/>
              <p:nvPr/>
            </p:nvSpPr>
            <p:spPr>
              <a:xfrm>
                <a:off x="1718105" y="4678103"/>
                <a:ext cx="15623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65" extrusionOk="0">
                    <a:moveTo>
                      <a:pt x="1" y="0"/>
                    </a:moveTo>
                    <a:lnTo>
                      <a:pt x="1" y="30"/>
                    </a:lnTo>
                    <a:lnTo>
                      <a:pt x="1" y="451"/>
                    </a:lnTo>
                    <a:lnTo>
                      <a:pt x="1" y="464"/>
                    </a:lnTo>
                    <a:lnTo>
                      <a:pt x="122" y="464"/>
                    </a:lnTo>
                    <a:lnTo>
                      <a:pt x="122" y="451"/>
                    </a:lnTo>
                    <a:lnTo>
                      <a:pt x="122" y="3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3"/>
              <p:cNvSpPr/>
              <p:nvPr/>
            </p:nvSpPr>
            <p:spPr>
              <a:xfrm>
                <a:off x="1718105" y="4566693"/>
                <a:ext cx="15623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22" y="436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58" name="Google Shape;658;p13"/>
          <p:cNvGrpSpPr/>
          <p:nvPr/>
        </p:nvGrpSpPr>
        <p:grpSpPr>
          <a:xfrm>
            <a:off x="556796" y="4513090"/>
            <a:ext cx="711583" cy="630414"/>
            <a:chOff x="460371" y="2406765"/>
            <a:chExt cx="711583" cy="630414"/>
          </a:xfrm>
        </p:grpSpPr>
        <p:grpSp>
          <p:nvGrpSpPr>
            <p:cNvPr id="659" name="Google Shape;659;p13"/>
            <p:cNvGrpSpPr/>
            <p:nvPr/>
          </p:nvGrpSpPr>
          <p:grpSpPr>
            <a:xfrm>
              <a:off x="666102" y="2406765"/>
              <a:ext cx="505852" cy="630414"/>
              <a:chOff x="666102" y="2406765"/>
              <a:chExt cx="505852" cy="630414"/>
            </a:xfrm>
          </p:grpSpPr>
          <p:grpSp>
            <p:nvGrpSpPr>
              <p:cNvPr id="660" name="Google Shape;660;p13"/>
              <p:cNvGrpSpPr/>
              <p:nvPr/>
            </p:nvGrpSpPr>
            <p:grpSpPr>
              <a:xfrm>
                <a:off x="1005172" y="2632603"/>
                <a:ext cx="166782" cy="404575"/>
                <a:chOff x="3816313" y="1611982"/>
                <a:chExt cx="1212958" cy="2940225"/>
              </a:xfrm>
            </p:grpSpPr>
            <p:sp>
              <p:nvSpPr>
                <p:cNvPr id="661" name="Google Shape;661;p13"/>
                <p:cNvSpPr/>
                <p:nvPr/>
              </p:nvSpPr>
              <p:spPr>
                <a:xfrm>
                  <a:off x="3816313" y="1613408"/>
                  <a:ext cx="1212958" cy="194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2" h="6836" extrusionOk="0">
                      <a:moveTo>
                        <a:pt x="3422" y="1"/>
                      </a:moveTo>
                      <a:cubicBezTo>
                        <a:pt x="1540" y="1"/>
                        <a:pt x="14" y="1519"/>
                        <a:pt x="1" y="3404"/>
                      </a:cubicBezTo>
                      <a:cubicBezTo>
                        <a:pt x="1" y="5299"/>
                        <a:pt x="1524" y="6836"/>
                        <a:pt x="3420" y="6836"/>
                      </a:cubicBezTo>
                      <a:cubicBezTo>
                        <a:pt x="3430" y="6836"/>
                        <a:pt x="3440" y="6836"/>
                        <a:pt x="3450" y="6836"/>
                      </a:cubicBezTo>
                      <a:cubicBezTo>
                        <a:pt x="5316" y="6836"/>
                        <a:pt x="6836" y="5315"/>
                        <a:pt x="6852" y="3433"/>
                      </a:cubicBezTo>
                      <a:cubicBezTo>
                        <a:pt x="6852" y="1540"/>
                        <a:pt x="5326" y="1"/>
                        <a:pt x="3446" y="1"/>
                      </a:cubicBezTo>
                      <a:cubicBezTo>
                        <a:pt x="3438" y="1"/>
                        <a:pt x="3430" y="1"/>
                        <a:pt x="342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13"/>
                <p:cNvSpPr/>
                <p:nvPr/>
              </p:nvSpPr>
              <p:spPr>
                <a:xfrm>
                  <a:off x="4199464" y="2602232"/>
                  <a:ext cx="351972" cy="194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9712" extrusionOk="0">
                      <a:moveTo>
                        <a:pt x="1187" y="1"/>
                      </a:moveTo>
                      <a:lnTo>
                        <a:pt x="929" y="3420"/>
                      </a:lnTo>
                      <a:lnTo>
                        <a:pt x="14" y="2262"/>
                      </a:lnTo>
                      <a:lnTo>
                        <a:pt x="1" y="2276"/>
                      </a:lnTo>
                      <a:lnTo>
                        <a:pt x="900" y="3815"/>
                      </a:lnTo>
                      <a:lnTo>
                        <a:pt x="736" y="9712"/>
                      </a:lnTo>
                      <a:lnTo>
                        <a:pt x="1635" y="9712"/>
                      </a:lnTo>
                      <a:lnTo>
                        <a:pt x="1364" y="1854"/>
                      </a:lnTo>
                      <a:lnTo>
                        <a:pt x="2044" y="1020"/>
                      </a:lnTo>
                      <a:lnTo>
                        <a:pt x="2031" y="1007"/>
                      </a:lnTo>
                      <a:lnTo>
                        <a:pt x="1351" y="1648"/>
                      </a:lnTo>
                      <a:lnTo>
                        <a:pt x="1240" y="14"/>
                      </a:lnTo>
                      <a:lnTo>
                        <a:pt x="11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663;p13"/>
                <p:cNvSpPr/>
                <p:nvPr/>
              </p:nvSpPr>
              <p:spPr>
                <a:xfrm>
                  <a:off x="4331976" y="1611982"/>
                  <a:ext cx="697292" cy="1951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" h="6841" extrusionOk="0">
                      <a:moveTo>
                        <a:pt x="383" y="1"/>
                      </a:moveTo>
                      <a:cubicBezTo>
                        <a:pt x="248" y="1"/>
                        <a:pt x="120" y="13"/>
                        <a:pt x="0" y="32"/>
                      </a:cubicBezTo>
                      <a:cubicBezTo>
                        <a:pt x="1651" y="290"/>
                        <a:pt x="2903" y="1722"/>
                        <a:pt x="2903" y="3438"/>
                      </a:cubicBezTo>
                      <a:cubicBezTo>
                        <a:pt x="2890" y="5141"/>
                        <a:pt x="1635" y="6556"/>
                        <a:pt x="0" y="6801"/>
                      </a:cubicBezTo>
                      <a:cubicBezTo>
                        <a:pt x="164" y="6828"/>
                        <a:pt x="327" y="6841"/>
                        <a:pt x="507" y="6841"/>
                      </a:cubicBezTo>
                      <a:cubicBezTo>
                        <a:pt x="517" y="6841"/>
                        <a:pt x="527" y="6841"/>
                        <a:pt x="537" y="6841"/>
                      </a:cubicBezTo>
                      <a:cubicBezTo>
                        <a:pt x="2403" y="6841"/>
                        <a:pt x="3923" y="5320"/>
                        <a:pt x="3939" y="3438"/>
                      </a:cubicBezTo>
                      <a:cubicBezTo>
                        <a:pt x="3939" y="1545"/>
                        <a:pt x="2413" y="6"/>
                        <a:pt x="533" y="6"/>
                      </a:cubicBezTo>
                      <a:cubicBezTo>
                        <a:pt x="482" y="2"/>
                        <a:pt x="432" y="1"/>
                        <a:pt x="383" y="1"/>
                      </a:cubicBezTo>
                      <a:close/>
                    </a:path>
                  </a:pathLst>
                </a:custGeom>
                <a:solidFill>
                  <a:srgbClr val="473A50">
                    <a:alpha val="434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4" name="Google Shape;664;p13"/>
              <p:cNvGrpSpPr/>
              <p:nvPr/>
            </p:nvGrpSpPr>
            <p:grpSpPr>
              <a:xfrm>
                <a:off x="666102" y="2406765"/>
                <a:ext cx="259816" cy="630384"/>
                <a:chOff x="3816313" y="1611982"/>
                <a:chExt cx="1212958" cy="2940225"/>
              </a:xfrm>
            </p:grpSpPr>
            <p:sp>
              <p:nvSpPr>
                <p:cNvPr id="665" name="Google Shape;665;p13"/>
                <p:cNvSpPr/>
                <p:nvPr/>
              </p:nvSpPr>
              <p:spPr>
                <a:xfrm>
                  <a:off x="3816313" y="1613408"/>
                  <a:ext cx="1212958" cy="194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2" h="6836" extrusionOk="0">
                      <a:moveTo>
                        <a:pt x="3422" y="1"/>
                      </a:moveTo>
                      <a:cubicBezTo>
                        <a:pt x="1540" y="1"/>
                        <a:pt x="14" y="1519"/>
                        <a:pt x="1" y="3404"/>
                      </a:cubicBezTo>
                      <a:cubicBezTo>
                        <a:pt x="1" y="5299"/>
                        <a:pt x="1524" y="6836"/>
                        <a:pt x="3420" y="6836"/>
                      </a:cubicBezTo>
                      <a:cubicBezTo>
                        <a:pt x="3430" y="6836"/>
                        <a:pt x="3440" y="6836"/>
                        <a:pt x="3450" y="6836"/>
                      </a:cubicBezTo>
                      <a:cubicBezTo>
                        <a:pt x="5316" y="6836"/>
                        <a:pt x="6836" y="5315"/>
                        <a:pt x="6852" y="3433"/>
                      </a:cubicBezTo>
                      <a:cubicBezTo>
                        <a:pt x="6852" y="1540"/>
                        <a:pt x="5326" y="1"/>
                        <a:pt x="3446" y="1"/>
                      </a:cubicBezTo>
                      <a:cubicBezTo>
                        <a:pt x="3438" y="1"/>
                        <a:pt x="3430" y="1"/>
                        <a:pt x="342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666;p13"/>
                <p:cNvSpPr/>
                <p:nvPr/>
              </p:nvSpPr>
              <p:spPr>
                <a:xfrm>
                  <a:off x="4199464" y="2602232"/>
                  <a:ext cx="351972" cy="194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9712" extrusionOk="0">
                      <a:moveTo>
                        <a:pt x="1187" y="1"/>
                      </a:moveTo>
                      <a:lnTo>
                        <a:pt x="929" y="3420"/>
                      </a:lnTo>
                      <a:lnTo>
                        <a:pt x="14" y="2262"/>
                      </a:lnTo>
                      <a:lnTo>
                        <a:pt x="1" y="2276"/>
                      </a:lnTo>
                      <a:lnTo>
                        <a:pt x="900" y="3815"/>
                      </a:lnTo>
                      <a:lnTo>
                        <a:pt x="736" y="9712"/>
                      </a:lnTo>
                      <a:lnTo>
                        <a:pt x="1635" y="9712"/>
                      </a:lnTo>
                      <a:lnTo>
                        <a:pt x="1364" y="1854"/>
                      </a:lnTo>
                      <a:lnTo>
                        <a:pt x="2044" y="1020"/>
                      </a:lnTo>
                      <a:lnTo>
                        <a:pt x="2031" y="1007"/>
                      </a:lnTo>
                      <a:lnTo>
                        <a:pt x="1351" y="1648"/>
                      </a:lnTo>
                      <a:lnTo>
                        <a:pt x="1240" y="14"/>
                      </a:lnTo>
                      <a:lnTo>
                        <a:pt x="11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667;p13"/>
                <p:cNvSpPr/>
                <p:nvPr/>
              </p:nvSpPr>
              <p:spPr>
                <a:xfrm>
                  <a:off x="4331976" y="1611982"/>
                  <a:ext cx="697292" cy="1951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" h="6841" extrusionOk="0">
                      <a:moveTo>
                        <a:pt x="383" y="1"/>
                      </a:moveTo>
                      <a:cubicBezTo>
                        <a:pt x="248" y="1"/>
                        <a:pt x="120" y="13"/>
                        <a:pt x="0" y="32"/>
                      </a:cubicBezTo>
                      <a:cubicBezTo>
                        <a:pt x="1651" y="290"/>
                        <a:pt x="2903" y="1722"/>
                        <a:pt x="2903" y="3438"/>
                      </a:cubicBezTo>
                      <a:cubicBezTo>
                        <a:pt x="2890" y="5141"/>
                        <a:pt x="1635" y="6556"/>
                        <a:pt x="0" y="6801"/>
                      </a:cubicBezTo>
                      <a:cubicBezTo>
                        <a:pt x="164" y="6828"/>
                        <a:pt x="327" y="6841"/>
                        <a:pt x="507" y="6841"/>
                      </a:cubicBezTo>
                      <a:cubicBezTo>
                        <a:pt x="517" y="6841"/>
                        <a:pt x="527" y="6841"/>
                        <a:pt x="537" y="6841"/>
                      </a:cubicBezTo>
                      <a:cubicBezTo>
                        <a:pt x="2403" y="6841"/>
                        <a:pt x="3923" y="5320"/>
                        <a:pt x="3939" y="3438"/>
                      </a:cubicBezTo>
                      <a:cubicBezTo>
                        <a:pt x="3939" y="1545"/>
                        <a:pt x="2413" y="6"/>
                        <a:pt x="533" y="6"/>
                      </a:cubicBezTo>
                      <a:cubicBezTo>
                        <a:pt x="482" y="2"/>
                        <a:pt x="432" y="1"/>
                        <a:pt x="383" y="1"/>
                      </a:cubicBezTo>
                      <a:close/>
                    </a:path>
                  </a:pathLst>
                </a:custGeom>
                <a:solidFill>
                  <a:srgbClr val="473A50">
                    <a:alpha val="434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68" name="Google Shape;668;p13"/>
            <p:cNvGrpSpPr/>
            <p:nvPr/>
          </p:nvGrpSpPr>
          <p:grpSpPr>
            <a:xfrm>
              <a:off x="460371" y="2728161"/>
              <a:ext cx="166791" cy="302717"/>
              <a:chOff x="3816307" y="2352225"/>
              <a:chExt cx="1213027" cy="2199981"/>
            </a:xfrm>
          </p:grpSpPr>
          <p:sp>
            <p:nvSpPr>
              <p:cNvPr id="669" name="Google Shape;669;p13"/>
              <p:cNvSpPr/>
              <p:nvPr/>
            </p:nvSpPr>
            <p:spPr>
              <a:xfrm>
                <a:off x="3816307" y="2353110"/>
                <a:ext cx="1213027" cy="1210194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6836" extrusionOk="0">
                    <a:moveTo>
                      <a:pt x="3422" y="1"/>
                    </a:moveTo>
                    <a:cubicBezTo>
                      <a:pt x="1540" y="1"/>
                      <a:pt x="14" y="1519"/>
                      <a:pt x="1" y="3404"/>
                    </a:cubicBezTo>
                    <a:cubicBezTo>
                      <a:pt x="1" y="5299"/>
                      <a:pt x="1524" y="6836"/>
                      <a:pt x="3420" y="6836"/>
                    </a:cubicBezTo>
                    <a:cubicBezTo>
                      <a:pt x="3430" y="6836"/>
                      <a:pt x="3440" y="6836"/>
                      <a:pt x="3450" y="6836"/>
                    </a:cubicBezTo>
                    <a:cubicBezTo>
                      <a:pt x="5316" y="6836"/>
                      <a:pt x="6836" y="5315"/>
                      <a:pt x="6852" y="3433"/>
                    </a:cubicBezTo>
                    <a:cubicBezTo>
                      <a:pt x="6852" y="1540"/>
                      <a:pt x="5326" y="1"/>
                      <a:pt x="3446" y="1"/>
                    </a:cubicBezTo>
                    <a:cubicBezTo>
                      <a:pt x="3438" y="1"/>
                      <a:pt x="3430" y="1"/>
                      <a:pt x="34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>
                <a:off x="4199402" y="2832867"/>
                <a:ext cx="361854" cy="171934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9712" extrusionOk="0">
                    <a:moveTo>
                      <a:pt x="1187" y="1"/>
                    </a:moveTo>
                    <a:lnTo>
                      <a:pt x="929" y="3420"/>
                    </a:lnTo>
                    <a:lnTo>
                      <a:pt x="14" y="2262"/>
                    </a:lnTo>
                    <a:lnTo>
                      <a:pt x="1" y="2276"/>
                    </a:lnTo>
                    <a:lnTo>
                      <a:pt x="900" y="3815"/>
                    </a:lnTo>
                    <a:lnTo>
                      <a:pt x="736" y="9712"/>
                    </a:lnTo>
                    <a:lnTo>
                      <a:pt x="1635" y="9712"/>
                    </a:lnTo>
                    <a:lnTo>
                      <a:pt x="1364" y="1854"/>
                    </a:lnTo>
                    <a:lnTo>
                      <a:pt x="2044" y="1020"/>
                    </a:lnTo>
                    <a:lnTo>
                      <a:pt x="2031" y="1007"/>
                    </a:lnTo>
                    <a:lnTo>
                      <a:pt x="1351" y="1648"/>
                    </a:lnTo>
                    <a:lnTo>
                      <a:pt x="1240" y="14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>
                <a:off x="4331999" y="2352225"/>
                <a:ext cx="697331" cy="1211079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6841" extrusionOk="0">
                    <a:moveTo>
                      <a:pt x="383" y="1"/>
                    </a:moveTo>
                    <a:cubicBezTo>
                      <a:pt x="248" y="1"/>
                      <a:pt x="120" y="13"/>
                      <a:pt x="0" y="32"/>
                    </a:cubicBezTo>
                    <a:cubicBezTo>
                      <a:pt x="1651" y="290"/>
                      <a:pt x="2903" y="1722"/>
                      <a:pt x="2903" y="3438"/>
                    </a:cubicBezTo>
                    <a:cubicBezTo>
                      <a:pt x="2890" y="5141"/>
                      <a:pt x="1635" y="6556"/>
                      <a:pt x="0" y="6801"/>
                    </a:cubicBezTo>
                    <a:cubicBezTo>
                      <a:pt x="164" y="6828"/>
                      <a:pt x="327" y="6841"/>
                      <a:pt x="507" y="6841"/>
                    </a:cubicBezTo>
                    <a:cubicBezTo>
                      <a:pt x="517" y="6841"/>
                      <a:pt x="527" y="6841"/>
                      <a:pt x="537" y="6841"/>
                    </a:cubicBezTo>
                    <a:cubicBezTo>
                      <a:pt x="2403" y="6841"/>
                      <a:pt x="3923" y="5320"/>
                      <a:pt x="3939" y="3438"/>
                    </a:cubicBezTo>
                    <a:cubicBezTo>
                      <a:pt x="3939" y="1545"/>
                      <a:pt x="2413" y="6"/>
                      <a:pt x="533" y="6"/>
                    </a:cubicBezTo>
                    <a:cubicBezTo>
                      <a:pt x="482" y="2"/>
                      <a:pt x="432" y="1"/>
                      <a:pt x="383" y="1"/>
                    </a:cubicBezTo>
                    <a:close/>
                  </a:path>
                </a:pathLst>
              </a:custGeom>
              <a:solidFill>
                <a:srgbClr val="473A50">
                  <a:alpha val="434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3688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ExtraBold"/>
              <a:buNone/>
              <a:defRPr sz="3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1" r:id="rId10"/>
    <p:sldLayoutId id="2147483662" r:id="rId11"/>
    <p:sldLayoutId id="2147483663" r:id="rId12"/>
    <p:sldLayoutId id="2147483664" r:id="rId13"/>
    <p:sldLayoutId id="2147483669" r:id="rId14"/>
    <p:sldLayoutId id="2147483670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28"/>
          <p:cNvSpPr/>
          <p:nvPr/>
        </p:nvSpPr>
        <p:spPr>
          <a:xfrm>
            <a:off x="5167288" y="1336038"/>
            <a:ext cx="3059100" cy="30591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7" name="Google Shape;1987;p28"/>
          <p:cNvSpPr txBox="1">
            <a:spLocks noGrp="1"/>
          </p:cNvSpPr>
          <p:nvPr>
            <p:ph type="ctrTitle"/>
          </p:nvPr>
        </p:nvSpPr>
        <p:spPr>
          <a:xfrm>
            <a:off x="713225" y="781775"/>
            <a:ext cx="5112934" cy="243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4000" dirty="0">
                <a:latin typeface="Poppins"/>
                <a:ea typeface="Poppins"/>
                <a:cs typeface="Poppins"/>
                <a:sym typeface="Poppins"/>
              </a:rPr>
              <a:t>An Intelligent Highway Traffic Management System</a:t>
            </a:r>
          </a:p>
        </p:txBody>
      </p:sp>
      <p:sp>
        <p:nvSpPr>
          <p:cNvPr id="1988" name="Google Shape;1988;p28"/>
          <p:cNvSpPr txBox="1">
            <a:spLocks noGrp="1"/>
          </p:cNvSpPr>
          <p:nvPr>
            <p:ph type="subTitle" idx="1"/>
          </p:nvPr>
        </p:nvSpPr>
        <p:spPr>
          <a:xfrm>
            <a:off x="713225" y="3064025"/>
            <a:ext cx="4783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Group 4</a:t>
            </a:r>
            <a:endParaRPr sz="2800" dirty="0"/>
          </a:p>
        </p:txBody>
      </p:sp>
      <p:grpSp>
        <p:nvGrpSpPr>
          <p:cNvPr id="1989" name="Google Shape;1989;p28"/>
          <p:cNvGrpSpPr/>
          <p:nvPr/>
        </p:nvGrpSpPr>
        <p:grpSpPr>
          <a:xfrm>
            <a:off x="713181" y="582145"/>
            <a:ext cx="11949650" cy="4976633"/>
            <a:chOff x="713181" y="582145"/>
            <a:chExt cx="11949650" cy="4976633"/>
          </a:xfrm>
        </p:grpSpPr>
        <p:grpSp>
          <p:nvGrpSpPr>
            <p:cNvPr id="1990" name="Google Shape;1990;p28"/>
            <p:cNvGrpSpPr/>
            <p:nvPr/>
          </p:nvGrpSpPr>
          <p:grpSpPr>
            <a:xfrm>
              <a:off x="6279940" y="582145"/>
              <a:ext cx="6382891" cy="1623545"/>
              <a:chOff x="6371290" y="314120"/>
              <a:chExt cx="6382891" cy="1623545"/>
            </a:xfrm>
          </p:grpSpPr>
          <p:sp>
            <p:nvSpPr>
              <p:cNvPr id="1991" name="Google Shape;1991;p28"/>
              <p:cNvSpPr/>
              <p:nvPr/>
            </p:nvSpPr>
            <p:spPr>
              <a:xfrm rot="-5400000" flipH="1">
                <a:off x="8750963" y="-2065553"/>
                <a:ext cx="1623545" cy="6382891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44059" extrusionOk="0">
                    <a:moveTo>
                      <a:pt x="9359" y="0"/>
                    </a:moveTo>
                    <a:lnTo>
                      <a:pt x="9359" y="18593"/>
                    </a:lnTo>
                    <a:lnTo>
                      <a:pt x="9359" y="27156"/>
                    </a:lnTo>
                    <a:cubicBezTo>
                      <a:pt x="9359" y="27621"/>
                      <a:pt x="9003" y="28003"/>
                      <a:pt x="8568" y="28055"/>
                    </a:cubicBezTo>
                    <a:lnTo>
                      <a:pt x="8444" y="28055"/>
                    </a:lnTo>
                    <a:cubicBezTo>
                      <a:pt x="7940" y="28055"/>
                      <a:pt x="7532" y="27647"/>
                      <a:pt x="7532" y="27156"/>
                    </a:cubicBezTo>
                    <a:lnTo>
                      <a:pt x="7532" y="18168"/>
                    </a:lnTo>
                    <a:cubicBezTo>
                      <a:pt x="7532" y="16099"/>
                      <a:pt x="5845" y="14409"/>
                      <a:pt x="3773" y="14409"/>
                    </a:cubicBezTo>
                    <a:cubicBezTo>
                      <a:pt x="1704" y="14409"/>
                      <a:pt x="1" y="16099"/>
                      <a:pt x="1" y="18168"/>
                    </a:cubicBezTo>
                    <a:lnTo>
                      <a:pt x="1" y="30141"/>
                    </a:lnTo>
                    <a:lnTo>
                      <a:pt x="1" y="44059"/>
                    </a:lnTo>
                    <a:lnTo>
                      <a:pt x="2861" y="44059"/>
                    </a:lnTo>
                    <a:lnTo>
                      <a:pt x="2861" y="29065"/>
                    </a:lnTo>
                    <a:lnTo>
                      <a:pt x="2861" y="18168"/>
                    </a:lnTo>
                    <a:cubicBezTo>
                      <a:pt x="2861" y="17677"/>
                      <a:pt x="3270" y="17269"/>
                      <a:pt x="3773" y="17269"/>
                    </a:cubicBezTo>
                    <a:cubicBezTo>
                      <a:pt x="4276" y="17269"/>
                      <a:pt x="4685" y="17677"/>
                      <a:pt x="4685" y="18168"/>
                    </a:cubicBezTo>
                    <a:lnTo>
                      <a:pt x="4685" y="27156"/>
                    </a:lnTo>
                    <a:cubicBezTo>
                      <a:pt x="4685" y="29186"/>
                      <a:pt x="6306" y="30863"/>
                      <a:pt x="8336" y="30915"/>
                    </a:cubicBezTo>
                    <a:cubicBezTo>
                      <a:pt x="8378" y="30915"/>
                      <a:pt x="8405" y="30932"/>
                      <a:pt x="8444" y="30932"/>
                    </a:cubicBezTo>
                    <a:cubicBezTo>
                      <a:pt x="10529" y="30932"/>
                      <a:pt x="12219" y="29229"/>
                      <a:pt x="12219" y="27156"/>
                    </a:cubicBezTo>
                    <a:lnTo>
                      <a:pt x="12219" y="18619"/>
                    </a:lnTo>
                    <a:lnTo>
                      <a:pt x="1221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dist="57150" dir="6660000" algn="bl" rotWithShape="0">
                  <a:schemeClr val="dk1">
                    <a:alpha val="3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92" name="Google Shape;1992;p28"/>
              <p:cNvGrpSpPr/>
              <p:nvPr/>
            </p:nvGrpSpPr>
            <p:grpSpPr>
              <a:xfrm rot="-5400000" flipH="1">
                <a:off x="8817700" y="-1773617"/>
                <a:ext cx="1257637" cy="5799004"/>
                <a:chOff x="3563222" y="101822"/>
                <a:chExt cx="1212180" cy="5125965"/>
              </a:xfrm>
            </p:grpSpPr>
            <p:sp>
              <p:nvSpPr>
                <p:cNvPr id="1993" name="Google Shape;1993;p28"/>
                <p:cNvSpPr/>
                <p:nvPr/>
              </p:nvSpPr>
              <p:spPr>
                <a:xfrm>
                  <a:off x="3563222" y="4946702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6"/>
                      </a:lnTo>
                      <a:lnTo>
                        <a:pt x="108" y="436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4" name="Google Shape;1994;p28"/>
                <p:cNvSpPr/>
                <p:nvPr/>
              </p:nvSpPr>
              <p:spPr>
                <a:xfrm>
                  <a:off x="3563222" y="5060160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5" name="Google Shape;1995;p28"/>
                <p:cNvSpPr/>
                <p:nvPr/>
              </p:nvSpPr>
              <p:spPr>
                <a:xfrm>
                  <a:off x="3563222" y="4833244"/>
                  <a:ext cx="13830" cy="58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53" extrusionOk="0">
                      <a:moveTo>
                        <a:pt x="0" y="1"/>
                      </a:moveTo>
                      <a:lnTo>
                        <a:pt x="0" y="452"/>
                      </a:lnTo>
                      <a:lnTo>
                        <a:pt x="108" y="452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6" name="Google Shape;1996;p28"/>
                <p:cNvSpPr/>
                <p:nvPr/>
              </p:nvSpPr>
              <p:spPr>
                <a:xfrm>
                  <a:off x="3563222" y="5171569"/>
                  <a:ext cx="13830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9" extrusionOk="0">
                      <a:moveTo>
                        <a:pt x="0" y="0"/>
                      </a:moveTo>
                      <a:lnTo>
                        <a:pt x="0" y="438"/>
                      </a:lnTo>
                      <a:lnTo>
                        <a:pt x="108" y="438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7" name="Google Shape;1997;p28"/>
                <p:cNvSpPr/>
                <p:nvPr/>
              </p:nvSpPr>
              <p:spPr>
                <a:xfrm>
                  <a:off x="3563222" y="4043522"/>
                  <a:ext cx="13830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5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8" name="Google Shape;1998;p28"/>
                <p:cNvSpPr/>
                <p:nvPr/>
              </p:nvSpPr>
              <p:spPr>
                <a:xfrm>
                  <a:off x="3563222" y="4154802"/>
                  <a:ext cx="13830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52" extrusionOk="0">
                      <a:moveTo>
                        <a:pt x="0" y="0"/>
                      </a:moveTo>
                      <a:lnTo>
                        <a:pt x="0" y="452"/>
                      </a:lnTo>
                      <a:lnTo>
                        <a:pt x="108" y="452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9" name="Google Shape;1999;p28"/>
                <p:cNvSpPr/>
                <p:nvPr/>
              </p:nvSpPr>
              <p:spPr>
                <a:xfrm>
                  <a:off x="3563222" y="3818271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0" name="Google Shape;2000;p28"/>
                <p:cNvSpPr/>
                <p:nvPr/>
              </p:nvSpPr>
              <p:spPr>
                <a:xfrm>
                  <a:off x="3563222" y="3930064"/>
                  <a:ext cx="13830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5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1" name="Google Shape;2001;p28"/>
                <p:cNvSpPr/>
                <p:nvPr/>
              </p:nvSpPr>
              <p:spPr>
                <a:xfrm>
                  <a:off x="3563222" y="4268260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2" name="Google Shape;2002;p28"/>
                <p:cNvSpPr/>
                <p:nvPr/>
              </p:nvSpPr>
              <p:spPr>
                <a:xfrm>
                  <a:off x="3563222" y="4380053"/>
                  <a:ext cx="13830" cy="57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48" extrusionOk="0">
                      <a:moveTo>
                        <a:pt x="0" y="0"/>
                      </a:moveTo>
                      <a:lnTo>
                        <a:pt x="0" y="448"/>
                      </a:lnTo>
                      <a:lnTo>
                        <a:pt x="108" y="448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28"/>
                <p:cNvSpPr/>
                <p:nvPr/>
              </p:nvSpPr>
              <p:spPr>
                <a:xfrm>
                  <a:off x="3563222" y="4493383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6"/>
                      </a:lnTo>
                      <a:lnTo>
                        <a:pt x="108" y="436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28"/>
                <p:cNvSpPr/>
                <p:nvPr/>
              </p:nvSpPr>
              <p:spPr>
                <a:xfrm>
                  <a:off x="3563222" y="4718250"/>
                  <a:ext cx="13830" cy="59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65" extrusionOk="0">
                      <a:moveTo>
                        <a:pt x="0" y="0"/>
                      </a:moveTo>
                      <a:lnTo>
                        <a:pt x="0" y="26"/>
                      </a:lnTo>
                      <a:lnTo>
                        <a:pt x="0" y="435"/>
                      </a:lnTo>
                      <a:lnTo>
                        <a:pt x="0" y="464"/>
                      </a:lnTo>
                      <a:lnTo>
                        <a:pt x="108" y="464"/>
                      </a:lnTo>
                      <a:lnTo>
                        <a:pt x="108" y="435"/>
                      </a:lnTo>
                      <a:lnTo>
                        <a:pt x="108" y="26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5" name="Google Shape;2005;p28"/>
                <p:cNvSpPr/>
                <p:nvPr/>
              </p:nvSpPr>
              <p:spPr>
                <a:xfrm>
                  <a:off x="3563222" y="4606457"/>
                  <a:ext cx="13830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9" extrusionOk="0">
                      <a:moveTo>
                        <a:pt x="0" y="0"/>
                      </a:moveTo>
                      <a:lnTo>
                        <a:pt x="0" y="438"/>
                      </a:lnTo>
                      <a:lnTo>
                        <a:pt x="108" y="438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6" name="Google Shape;2006;p28"/>
                <p:cNvSpPr/>
                <p:nvPr/>
              </p:nvSpPr>
              <p:spPr>
                <a:xfrm>
                  <a:off x="3746086" y="1978230"/>
                  <a:ext cx="57882" cy="31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246" extrusionOk="0">
                      <a:moveTo>
                        <a:pt x="438" y="0"/>
                      </a:moveTo>
                      <a:cubicBezTo>
                        <a:pt x="288" y="43"/>
                        <a:pt x="138" y="82"/>
                        <a:pt x="0" y="151"/>
                      </a:cubicBezTo>
                      <a:lnTo>
                        <a:pt x="43" y="246"/>
                      </a:lnTo>
                      <a:cubicBezTo>
                        <a:pt x="180" y="193"/>
                        <a:pt x="314" y="151"/>
                        <a:pt x="451" y="112"/>
                      </a:cubicBezTo>
                      <a:lnTo>
                        <a:pt x="43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7" name="Google Shape;2007;p28"/>
                <p:cNvSpPr/>
                <p:nvPr/>
              </p:nvSpPr>
              <p:spPr>
                <a:xfrm>
                  <a:off x="3563222" y="2663843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8" name="Google Shape;2008;p28"/>
                <p:cNvSpPr/>
                <p:nvPr/>
              </p:nvSpPr>
              <p:spPr>
                <a:xfrm>
                  <a:off x="3563222" y="2777301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28"/>
                <p:cNvSpPr/>
                <p:nvPr/>
              </p:nvSpPr>
              <p:spPr>
                <a:xfrm>
                  <a:off x="3563222" y="2438721"/>
                  <a:ext cx="13830" cy="56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8" extrusionOk="0">
                      <a:moveTo>
                        <a:pt x="0" y="0"/>
                      </a:moveTo>
                      <a:lnTo>
                        <a:pt x="0" y="438"/>
                      </a:lnTo>
                      <a:lnTo>
                        <a:pt x="108" y="438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28"/>
                <p:cNvSpPr/>
                <p:nvPr/>
              </p:nvSpPr>
              <p:spPr>
                <a:xfrm>
                  <a:off x="3587424" y="2107567"/>
                  <a:ext cx="40338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436" extrusionOk="0">
                      <a:moveTo>
                        <a:pt x="220" y="1"/>
                      </a:moveTo>
                      <a:cubicBezTo>
                        <a:pt x="138" y="121"/>
                        <a:pt x="69" y="259"/>
                        <a:pt x="1" y="393"/>
                      </a:cubicBezTo>
                      <a:lnTo>
                        <a:pt x="112" y="435"/>
                      </a:lnTo>
                      <a:cubicBezTo>
                        <a:pt x="164" y="298"/>
                        <a:pt x="233" y="177"/>
                        <a:pt x="314" y="53"/>
                      </a:cubicBezTo>
                      <a:lnTo>
                        <a:pt x="2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1" name="Google Shape;2011;p28"/>
                <p:cNvSpPr/>
                <p:nvPr/>
              </p:nvSpPr>
              <p:spPr>
                <a:xfrm>
                  <a:off x="3563222" y="2325263"/>
                  <a:ext cx="13830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52" extrusionOk="0">
                      <a:moveTo>
                        <a:pt x="0" y="0"/>
                      </a:moveTo>
                      <a:lnTo>
                        <a:pt x="0" y="451"/>
                      </a:lnTo>
                      <a:lnTo>
                        <a:pt x="108" y="451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2" name="Google Shape;2012;p28"/>
                <p:cNvSpPr/>
                <p:nvPr/>
              </p:nvSpPr>
              <p:spPr>
                <a:xfrm>
                  <a:off x="3651837" y="2025483"/>
                  <a:ext cx="52504" cy="46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367" extrusionOk="0">
                      <a:moveTo>
                        <a:pt x="344" y="1"/>
                      </a:moveTo>
                      <a:cubicBezTo>
                        <a:pt x="220" y="83"/>
                        <a:pt x="112" y="177"/>
                        <a:pt x="1" y="285"/>
                      </a:cubicBezTo>
                      <a:lnTo>
                        <a:pt x="83" y="367"/>
                      </a:lnTo>
                      <a:cubicBezTo>
                        <a:pt x="181" y="259"/>
                        <a:pt x="289" y="177"/>
                        <a:pt x="410" y="96"/>
                      </a:cubicBezTo>
                      <a:lnTo>
                        <a:pt x="344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3" name="Google Shape;2013;p28"/>
                <p:cNvSpPr/>
                <p:nvPr/>
              </p:nvSpPr>
              <p:spPr>
                <a:xfrm>
                  <a:off x="3563222" y="2212189"/>
                  <a:ext cx="21001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" h="449" extrusionOk="0">
                      <a:moveTo>
                        <a:pt x="56" y="1"/>
                      </a:moveTo>
                      <a:cubicBezTo>
                        <a:pt x="26" y="148"/>
                        <a:pt x="13" y="298"/>
                        <a:pt x="0" y="448"/>
                      </a:cubicBezTo>
                      <a:lnTo>
                        <a:pt x="121" y="448"/>
                      </a:lnTo>
                      <a:cubicBezTo>
                        <a:pt x="121" y="311"/>
                        <a:pt x="137" y="164"/>
                        <a:pt x="163" y="27"/>
                      </a:cubicBezTo>
                      <a:lnTo>
                        <a:pt x="5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28"/>
                <p:cNvSpPr/>
                <p:nvPr/>
              </p:nvSpPr>
              <p:spPr>
                <a:xfrm>
                  <a:off x="3563222" y="2550386"/>
                  <a:ext cx="13830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49" extrusionOk="0">
                      <a:moveTo>
                        <a:pt x="0" y="1"/>
                      </a:moveTo>
                      <a:lnTo>
                        <a:pt x="0" y="449"/>
                      </a:lnTo>
                      <a:lnTo>
                        <a:pt x="108" y="449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5" name="Google Shape;2015;p28"/>
                <p:cNvSpPr/>
                <p:nvPr/>
              </p:nvSpPr>
              <p:spPr>
                <a:xfrm>
                  <a:off x="3563222" y="3452030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6" name="Google Shape;2016;p28"/>
                <p:cNvSpPr/>
                <p:nvPr/>
              </p:nvSpPr>
              <p:spPr>
                <a:xfrm>
                  <a:off x="3563222" y="3565488"/>
                  <a:ext cx="13830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5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7" name="Google Shape;2017;p28"/>
                <p:cNvSpPr/>
                <p:nvPr/>
              </p:nvSpPr>
              <p:spPr>
                <a:xfrm>
                  <a:off x="3563222" y="2888582"/>
                  <a:ext cx="13830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9" extrusionOk="0">
                      <a:moveTo>
                        <a:pt x="0" y="1"/>
                      </a:moveTo>
                      <a:lnTo>
                        <a:pt x="0" y="439"/>
                      </a:lnTo>
                      <a:lnTo>
                        <a:pt x="108" y="439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8" name="Google Shape;2018;p28"/>
                <p:cNvSpPr/>
                <p:nvPr/>
              </p:nvSpPr>
              <p:spPr>
                <a:xfrm>
                  <a:off x="3563222" y="3790226"/>
                  <a:ext cx="13830" cy="19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151" extrusionOk="0">
                      <a:moveTo>
                        <a:pt x="0" y="0"/>
                      </a:moveTo>
                      <a:lnTo>
                        <a:pt x="0" y="151"/>
                      </a:lnTo>
                      <a:lnTo>
                        <a:pt x="108" y="151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9" name="Google Shape;2019;p28"/>
                <p:cNvSpPr/>
                <p:nvPr/>
              </p:nvSpPr>
              <p:spPr>
                <a:xfrm>
                  <a:off x="3563222" y="3677153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6"/>
                      </a:lnTo>
                      <a:lnTo>
                        <a:pt x="108" y="436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28"/>
                <p:cNvSpPr/>
                <p:nvPr/>
              </p:nvSpPr>
              <p:spPr>
                <a:xfrm>
                  <a:off x="3563222" y="3002040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28"/>
                <p:cNvSpPr/>
                <p:nvPr/>
              </p:nvSpPr>
              <p:spPr>
                <a:xfrm>
                  <a:off x="3563222" y="3113833"/>
                  <a:ext cx="13830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49" extrusionOk="0">
                      <a:moveTo>
                        <a:pt x="0" y="0"/>
                      </a:moveTo>
                      <a:lnTo>
                        <a:pt x="0" y="448"/>
                      </a:lnTo>
                      <a:lnTo>
                        <a:pt x="108" y="448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2" name="Google Shape;2022;p28"/>
                <p:cNvSpPr/>
                <p:nvPr/>
              </p:nvSpPr>
              <p:spPr>
                <a:xfrm>
                  <a:off x="3563222" y="3338572"/>
                  <a:ext cx="13830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52" extrusionOk="0">
                      <a:moveTo>
                        <a:pt x="0" y="1"/>
                      </a:moveTo>
                      <a:lnTo>
                        <a:pt x="0" y="452"/>
                      </a:lnTo>
                      <a:lnTo>
                        <a:pt x="108" y="452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3" name="Google Shape;2023;p28"/>
                <p:cNvSpPr/>
                <p:nvPr/>
              </p:nvSpPr>
              <p:spPr>
                <a:xfrm>
                  <a:off x="3563222" y="3227291"/>
                  <a:ext cx="13830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5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4" name="Google Shape;2024;p28"/>
                <p:cNvSpPr/>
                <p:nvPr/>
              </p:nvSpPr>
              <p:spPr>
                <a:xfrm>
                  <a:off x="4161244" y="2921749"/>
                  <a:ext cx="16135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9" extrusionOk="0">
                      <a:moveTo>
                        <a:pt x="1" y="0"/>
                      </a:moveTo>
                      <a:lnTo>
                        <a:pt x="1" y="438"/>
                      </a:lnTo>
                      <a:lnTo>
                        <a:pt x="125" y="438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5" name="Google Shape;2025;p28"/>
                <p:cNvSpPr/>
                <p:nvPr/>
              </p:nvSpPr>
              <p:spPr>
                <a:xfrm>
                  <a:off x="4161244" y="2358685"/>
                  <a:ext cx="16135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49" extrusionOk="0">
                      <a:moveTo>
                        <a:pt x="1" y="1"/>
                      </a:moveTo>
                      <a:lnTo>
                        <a:pt x="1" y="449"/>
                      </a:lnTo>
                      <a:lnTo>
                        <a:pt x="125" y="449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6" name="Google Shape;2026;p28"/>
                <p:cNvSpPr/>
                <p:nvPr/>
              </p:nvSpPr>
              <p:spPr>
                <a:xfrm>
                  <a:off x="4161244" y="2471759"/>
                  <a:ext cx="16135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9" extrusionOk="0">
                      <a:moveTo>
                        <a:pt x="1" y="0"/>
                      </a:moveTo>
                      <a:lnTo>
                        <a:pt x="1" y="438"/>
                      </a:lnTo>
                      <a:lnTo>
                        <a:pt x="125" y="438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7" name="Google Shape;2027;p28"/>
                <p:cNvSpPr/>
                <p:nvPr/>
              </p:nvSpPr>
              <p:spPr>
                <a:xfrm>
                  <a:off x="4161244" y="2583424"/>
                  <a:ext cx="16135" cy="58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53" extrusionOk="0">
                      <a:moveTo>
                        <a:pt x="1" y="1"/>
                      </a:moveTo>
                      <a:lnTo>
                        <a:pt x="1" y="452"/>
                      </a:lnTo>
                      <a:lnTo>
                        <a:pt x="125" y="452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8" name="Google Shape;2028;p28"/>
                <p:cNvSpPr/>
                <p:nvPr/>
              </p:nvSpPr>
              <p:spPr>
                <a:xfrm>
                  <a:off x="4161244" y="3373787"/>
                  <a:ext cx="16135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5" extrusionOk="0">
                      <a:moveTo>
                        <a:pt x="1" y="0"/>
                      </a:moveTo>
                      <a:lnTo>
                        <a:pt x="1" y="422"/>
                      </a:lnTo>
                      <a:lnTo>
                        <a:pt x="1" y="435"/>
                      </a:lnTo>
                      <a:lnTo>
                        <a:pt x="125" y="435"/>
                      </a:lnTo>
                      <a:lnTo>
                        <a:pt x="125" y="422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9" name="Google Shape;2029;p28"/>
                <p:cNvSpPr/>
                <p:nvPr/>
              </p:nvSpPr>
              <p:spPr>
                <a:xfrm>
                  <a:off x="4393154" y="3710319"/>
                  <a:ext cx="57882" cy="22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177" extrusionOk="0">
                      <a:moveTo>
                        <a:pt x="30" y="0"/>
                      </a:moveTo>
                      <a:lnTo>
                        <a:pt x="1" y="108"/>
                      </a:lnTo>
                      <a:cubicBezTo>
                        <a:pt x="138" y="151"/>
                        <a:pt x="288" y="177"/>
                        <a:pt x="439" y="177"/>
                      </a:cubicBezTo>
                      <a:lnTo>
                        <a:pt x="452" y="69"/>
                      </a:lnTo>
                      <a:cubicBezTo>
                        <a:pt x="301" y="52"/>
                        <a:pt x="164" y="39"/>
                        <a:pt x="3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0" name="Google Shape;2030;p28"/>
                <p:cNvSpPr/>
                <p:nvPr/>
              </p:nvSpPr>
              <p:spPr>
                <a:xfrm>
                  <a:off x="4161244" y="2696882"/>
                  <a:ext cx="16135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25" y="435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1" name="Google Shape;2031;p28"/>
                <p:cNvSpPr/>
                <p:nvPr/>
              </p:nvSpPr>
              <p:spPr>
                <a:xfrm>
                  <a:off x="4168415" y="3483403"/>
                  <a:ext cx="29837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452" extrusionOk="0">
                      <a:moveTo>
                        <a:pt x="108" y="1"/>
                      </a:moveTo>
                      <a:lnTo>
                        <a:pt x="0" y="27"/>
                      </a:lnTo>
                      <a:cubicBezTo>
                        <a:pt x="27" y="164"/>
                        <a:pt x="69" y="314"/>
                        <a:pt x="121" y="452"/>
                      </a:cubicBezTo>
                      <a:lnTo>
                        <a:pt x="233" y="409"/>
                      </a:lnTo>
                      <a:cubicBezTo>
                        <a:pt x="177" y="288"/>
                        <a:pt x="134" y="138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2" name="Google Shape;2032;p28"/>
                <p:cNvSpPr/>
                <p:nvPr/>
              </p:nvSpPr>
              <p:spPr>
                <a:xfrm>
                  <a:off x="4288532" y="3664603"/>
                  <a:ext cx="56217" cy="4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15" extrusionOk="0">
                      <a:moveTo>
                        <a:pt x="69" y="1"/>
                      </a:moveTo>
                      <a:lnTo>
                        <a:pt x="1" y="83"/>
                      </a:lnTo>
                      <a:cubicBezTo>
                        <a:pt x="125" y="181"/>
                        <a:pt x="259" y="246"/>
                        <a:pt x="396" y="315"/>
                      </a:cubicBezTo>
                      <a:lnTo>
                        <a:pt x="439" y="220"/>
                      </a:lnTo>
                      <a:cubicBezTo>
                        <a:pt x="314" y="151"/>
                        <a:pt x="193" y="83"/>
                        <a:pt x="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3" name="Google Shape;2033;p28"/>
                <p:cNvSpPr/>
                <p:nvPr/>
              </p:nvSpPr>
              <p:spPr>
                <a:xfrm>
                  <a:off x="4210290" y="3584696"/>
                  <a:ext cx="45332" cy="54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" h="423" extrusionOk="0">
                      <a:moveTo>
                        <a:pt x="95" y="1"/>
                      </a:moveTo>
                      <a:lnTo>
                        <a:pt x="0" y="69"/>
                      </a:lnTo>
                      <a:cubicBezTo>
                        <a:pt x="82" y="190"/>
                        <a:pt x="177" y="314"/>
                        <a:pt x="285" y="422"/>
                      </a:cubicBezTo>
                      <a:lnTo>
                        <a:pt x="353" y="341"/>
                      </a:lnTo>
                      <a:cubicBezTo>
                        <a:pt x="259" y="233"/>
                        <a:pt x="177" y="122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4" name="Google Shape;2034;p28"/>
                <p:cNvSpPr/>
                <p:nvPr/>
              </p:nvSpPr>
              <p:spPr>
                <a:xfrm>
                  <a:off x="3857879" y="1971571"/>
                  <a:ext cx="57882" cy="17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135" extrusionOk="0">
                      <a:moveTo>
                        <a:pt x="0" y="0"/>
                      </a:moveTo>
                      <a:lnTo>
                        <a:pt x="13" y="108"/>
                      </a:lnTo>
                      <a:lnTo>
                        <a:pt x="95" y="108"/>
                      </a:lnTo>
                      <a:cubicBezTo>
                        <a:pt x="206" y="108"/>
                        <a:pt x="327" y="121"/>
                        <a:pt x="435" y="134"/>
                      </a:cubicBezTo>
                      <a:lnTo>
                        <a:pt x="451" y="26"/>
                      </a:lnTo>
                      <a:cubicBezTo>
                        <a:pt x="340" y="13"/>
                        <a:pt x="219" y="0"/>
                        <a:pt x="9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5" name="Google Shape;2035;p28"/>
                <p:cNvSpPr/>
                <p:nvPr/>
              </p:nvSpPr>
              <p:spPr>
                <a:xfrm>
                  <a:off x="4161244" y="2245228"/>
                  <a:ext cx="16135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49" extrusionOk="0">
                      <a:moveTo>
                        <a:pt x="109" y="1"/>
                      </a:moveTo>
                      <a:lnTo>
                        <a:pt x="1" y="14"/>
                      </a:lnTo>
                      <a:lnTo>
                        <a:pt x="1" y="259"/>
                      </a:lnTo>
                      <a:lnTo>
                        <a:pt x="1" y="449"/>
                      </a:lnTo>
                      <a:lnTo>
                        <a:pt x="125" y="449"/>
                      </a:lnTo>
                      <a:lnTo>
                        <a:pt x="125" y="259"/>
                      </a:lnTo>
                      <a:cubicBezTo>
                        <a:pt x="125" y="164"/>
                        <a:pt x="109" y="83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6" name="Google Shape;2036;p28"/>
                <p:cNvSpPr/>
                <p:nvPr/>
              </p:nvSpPr>
              <p:spPr>
                <a:xfrm>
                  <a:off x="4129870" y="2135227"/>
                  <a:ext cx="33167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452" extrusionOk="0">
                      <a:moveTo>
                        <a:pt x="96" y="0"/>
                      </a:moveTo>
                      <a:lnTo>
                        <a:pt x="1" y="56"/>
                      </a:lnTo>
                      <a:cubicBezTo>
                        <a:pt x="56" y="177"/>
                        <a:pt x="109" y="314"/>
                        <a:pt x="151" y="451"/>
                      </a:cubicBezTo>
                      <a:lnTo>
                        <a:pt x="259" y="422"/>
                      </a:lnTo>
                      <a:cubicBezTo>
                        <a:pt x="220" y="275"/>
                        <a:pt x="164" y="138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7" name="Google Shape;2037;p28"/>
                <p:cNvSpPr/>
                <p:nvPr/>
              </p:nvSpPr>
              <p:spPr>
                <a:xfrm>
                  <a:off x="4062129" y="2046484"/>
                  <a:ext cx="48662" cy="50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" h="396" extrusionOk="0">
                      <a:moveTo>
                        <a:pt x="66" y="0"/>
                      </a:moveTo>
                      <a:lnTo>
                        <a:pt x="0" y="82"/>
                      </a:lnTo>
                      <a:cubicBezTo>
                        <a:pt x="108" y="177"/>
                        <a:pt x="203" y="285"/>
                        <a:pt x="285" y="396"/>
                      </a:cubicBezTo>
                      <a:lnTo>
                        <a:pt x="379" y="327"/>
                      </a:lnTo>
                      <a:cubicBezTo>
                        <a:pt x="285" y="203"/>
                        <a:pt x="177" y="95"/>
                        <a:pt x="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8" name="Google Shape;2038;p28"/>
                <p:cNvSpPr/>
                <p:nvPr/>
              </p:nvSpPr>
              <p:spPr>
                <a:xfrm>
                  <a:off x="3965830" y="1988731"/>
                  <a:ext cx="57882" cy="36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288" extrusionOk="0">
                      <a:moveTo>
                        <a:pt x="43" y="0"/>
                      </a:moveTo>
                      <a:lnTo>
                        <a:pt x="0" y="95"/>
                      </a:lnTo>
                      <a:cubicBezTo>
                        <a:pt x="138" y="151"/>
                        <a:pt x="275" y="206"/>
                        <a:pt x="396" y="288"/>
                      </a:cubicBezTo>
                      <a:lnTo>
                        <a:pt x="452" y="193"/>
                      </a:lnTo>
                      <a:cubicBezTo>
                        <a:pt x="327" y="111"/>
                        <a:pt x="193" y="56"/>
                        <a:pt x="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9" name="Google Shape;2039;p28"/>
                <p:cNvSpPr/>
                <p:nvPr/>
              </p:nvSpPr>
              <p:spPr>
                <a:xfrm>
                  <a:off x="4161244" y="3260329"/>
                  <a:ext cx="16135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6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25" y="43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0" name="Google Shape;2040;p28"/>
                <p:cNvSpPr/>
                <p:nvPr/>
              </p:nvSpPr>
              <p:spPr>
                <a:xfrm>
                  <a:off x="4161244" y="3035079"/>
                  <a:ext cx="16135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9" extrusionOk="0">
                      <a:moveTo>
                        <a:pt x="1" y="1"/>
                      </a:moveTo>
                      <a:lnTo>
                        <a:pt x="1" y="439"/>
                      </a:lnTo>
                      <a:lnTo>
                        <a:pt x="125" y="439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1" name="Google Shape;2041;p28"/>
                <p:cNvSpPr/>
                <p:nvPr/>
              </p:nvSpPr>
              <p:spPr>
                <a:xfrm>
                  <a:off x="4161244" y="2810340"/>
                  <a:ext cx="16135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25" y="435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2" name="Google Shape;2042;p28"/>
                <p:cNvSpPr/>
                <p:nvPr/>
              </p:nvSpPr>
              <p:spPr>
                <a:xfrm>
                  <a:off x="4161244" y="3146872"/>
                  <a:ext cx="16135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49" extrusionOk="0">
                      <a:moveTo>
                        <a:pt x="1" y="1"/>
                      </a:moveTo>
                      <a:lnTo>
                        <a:pt x="1" y="448"/>
                      </a:lnTo>
                      <a:lnTo>
                        <a:pt x="125" y="448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3" name="Google Shape;2043;p28"/>
                <p:cNvSpPr/>
                <p:nvPr/>
              </p:nvSpPr>
              <p:spPr>
                <a:xfrm>
                  <a:off x="4761060" y="1231918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4" name="Google Shape;2044;p28"/>
                <p:cNvSpPr/>
                <p:nvPr/>
              </p:nvSpPr>
              <p:spPr>
                <a:xfrm>
                  <a:off x="4761060" y="1343711"/>
                  <a:ext cx="14342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49" extrusionOk="0">
                      <a:moveTo>
                        <a:pt x="1" y="0"/>
                      </a:moveTo>
                      <a:lnTo>
                        <a:pt x="1" y="448"/>
                      </a:lnTo>
                      <a:lnTo>
                        <a:pt x="112" y="44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5" name="Google Shape;2045;p28"/>
                <p:cNvSpPr/>
                <p:nvPr/>
              </p:nvSpPr>
              <p:spPr>
                <a:xfrm>
                  <a:off x="4761060" y="1003338"/>
                  <a:ext cx="14342" cy="59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65" extrusionOk="0">
                      <a:moveTo>
                        <a:pt x="1" y="1"/>
                      </a:moveTo>
                      <a:lnTo>
                        <a:pt x="1" y="27"/>
                      </a:lnTo>
                      <a:lnTo>
                        <a:pt x="1" y="436"/>
                      </a:lnTo>
                      <a:lnTo>
                        <a:pt x="1" y="465"/>
                      </a:lnTo>
                      <a:lnTo>
                        <a:pt x="112" y="465"/>
                      </a:lnTo>
                      <a:lnTo>
                        <a:pt x="112" y="436"/>
                      </a:lnTo>
                      <a:lnTo>
                        <a:pt x="112" y="27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6" name="Google Shape;2046;p28"/>
                <p:cNvSpPr/>
                <p:nvPr/>
              </p:nvSpPr>
              <p:spPr>
                <a:xfrm>
                  <a:off x="4761060" y="1118460"/>
                  <a:ext cx="14342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52" extrusionOk="0">
                      <a:moveTo>
                        <a:pt x="1" y="1"/>
                      </a:moveTo>
                      <a:lnTo>
                        <a:pt x="1" y="452"/>
                      </a:lnTo>
                      <a:lnTo>
                        <a:pt x="112" y="452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7" name="Google Shape;2047;p28"/>
                <p:cNvSpPr/>
                <p:nvPr/>
              </p:nvSpPr>
              <p:spPr>
                <a:xfrm>
                  <a:off x="4761060" y="2020105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0"/>
                      </a:moveTo>
                      <a:lnTo>
                        <a:pt x="1" y="438"/>
                      </a:lnTo>
                      <a:lnTo>
                        <a:pt x="112" y="43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8" name="Google Shape;2048;p28"/>
                <p:cNvSpPr/>
                <p:nvPr/>
              </p:nvSpPr>
              <p:spPr>
                <a:xfrm>
                  <a:off x="4761060" y="2131898"/>
                  <a:ext cx="14342" cy="57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48" extrusionOk="0">
                      <a:moveTo>
                        <a:pt x="1" y="0"/>
                      </a:moveTo>
                      <a:lnTo>
                        <a:pt x="1" y="448"/>
                      </a:lnTo>
                      <a:lnTo>
                        <a:pt x="112" y="44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9" name="Google Shape;2049;p28"/>
                <p:cNvSpPr/>
                <p:nvPr/>
              </p:nvSpPr>
              <p:spPr>
                <a:xfrm>
                  <a:off x="4761060" y="1456657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1"/>
                      </a:moveTo>
                      <a:lnTo>
                        <a:pt x="1" y="439"/>
                      </a:lnTo>
                      <a:lnTo>
                        <a:pt x="112" y="439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0" name="Google Shape;2050;p28"/>
                <p:cNvSpPr/>
                <p:nvPr/>
              </p:nvSpPr>
              <p:spPr>
                <a:xfrm>
                  <a:off x="4761060" y="2245228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6"/>
                      </a:lnTo>
                      <a:lnTo>
                        <a:pt x="112" y="436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1" name="Google Shape;2051;p28"/>
                <p:cNvSpPr/>
                <p:nvPr/>
              </p:nvSpPr>
              <p:spPr>
                <a:xfrm>
                  <a:off x="4761060" y="1570115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1"/>
                      </a:moveTo>
                      <a:lnTo>
                        <a:pt x="1" y="439"/>
                      </a:lnTo>
                      <a:lnTo>
                        <a:pt x="112" y="439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2" name="Google Shape;2052;p28"/>
                <p:cNvSpPr/>
                <p:nvPr/>
              </p:nvSpPr>
              <p:spPr>
                <a:xfrm>
                  <a:off x="4761060" y="1681908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3" name="Google Shape;2053;p28"/>
                <p:cNvSpPr/>
                <p:nvPr/>
              </p:nvSpPr>
              <p:spPr>
                <a:xfrm>
                  <a:off x="4761060" y="1906647"/>
                  <a:ext cx="14342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52" extrusionOk="0">
                      <a:moveTo>
                        <a:pt x="1" y="1"/>
                      </a:moveTo>
                      <a:lnTo>
                        <a:pt x="1" y="452"/>
                      </a:lnTo>
                      <a:lnTo>
                        <a:pt x="112" y="452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4" name="Google Shape;2054;p28"/>
                <p:cNvSpPr/>
                <p:nvPr/>
              </p:nvSpPr>
              <p:spPr>
                <a:xfrm>
                  <a:off x="4761060" y="1795366"/>
                  <a:ext cx="14342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5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055;p28"/>
                <p:cNvSpPr/>
                <p:nvPr/>
              </p:nvSpPr>
              <p:spPr>
                <a:xfrm>
                  <a:off x="4761060" y="328609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056;p28"/>
                <p:cNvSpPr/>
                <p:nvPr/>
              </p:nvSpPr>
              <p:spPr>
                <a:xfrm>
                  <a:off x="4761060" y="440018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0"/>
                      </a:moveTo>
                      <a:lnTo>
                        <a:pt x="1" y="438"/>
                      </a:lnTo>
                      <a:lnTo>
                        <a:pt x="112" y="43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7" name="Google Shape;2057;p28"/>
                <p:cNvSpPr/>
                <p:nvPr/>
              </p:nvSpPr>
              <p:spPr>
                <a:xfrm>
                  <a:off x="4761060" y="101822"/>
                  <a:ext cx="14342" cy="57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48" extrusionOk="0">
                      <a:moveTo>
                        <a:pt x="1" y="0"/>
                      </a:moveTo>
                      <a:lnTo>
                        <a:pt x="1" y="448"/>
                      </a:lnTo>
                      <a:lnTo>
                        <a:pt x="112" y="44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8" name="Google Shape;2058;p28"/>
                <p:cNvSpPr/>
                <p:nvPr/>
              </p:nvSpPr>
              <p:spPr>
                <a:xfrm>
                  <a:off x="4761060" y="215152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6"/>
                      </a:lnTo>
                      <a:lnTo>
                        <a:pt x="112" y="436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9" name="Google Shape;2059;p28"/>
                <p:cNvSpPr/>
                <p:nvPr/>
              </p:nvSpPr>
              <p:spPr>
                <a:xfrm>
                  <a:off x="4761060" y="553476"/>
                  <a:ext cx="14342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5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0" name="Google Shape;2060;p28"/>
                <p:cNvSpPr/>
                <p:nvPr/>
              </p:nvSpPr>
              <p:spPr>
                <a:xfrm>
                  <a:off x="4761060" y="665141"/>
                  <a:ext cx="14342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49" extrusionOk="0">
                      <a:moveTo>
                        <a:pt x="1" y="1"/>
                      </a:moveTo>
                      <a:lnTo>
                        <a:pt x="1" y="449"/>
                      </a:lnTo>
                      <a:lnTo>
                        <a:pt x="112" y="449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1" name="Google Shape;2061;p28"/>
                <p:cNvSpPr/>
                <p:nvPr/>
              </p:nvSpPr>
              <p:spPr>
                <a:xfrm>
                  <a:off x="4761060" y="778599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2" name="Google Shape;2062;p28"/>
                <p:cNvSpPr/>
                <p:nvPr/>
              </p:nvSpPr>
              <p:spPr>
                <a:xfrm>
                  <a:off x="4761060" y="889880"/>
                  <a:ext cx="14342" cy="58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53" extrusionOk="0">
                      <a:moveTo>
                        <a:pt x="1" y="1"/>
                      </a:moveTo>
                      <a:lnTo>
                        <a:pt x="1" y="452"/>
                      </a:lnTo>
                      <a:lnTo>
                        <a:pt x="112" y="452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3" name="Google Shape;2063;p28"/>
                <p:cNvSpPr/>
                <p:nvPr/>
              </p:nvSpPr>
              <p:spPr>
                <a:xfrm>
                  <a:off x="4761060" y="2921749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0"/>
                      </a:moveTo>
                      <a:lnTo>
                        <a:pt x="1" y="438"/>
                      </a:lnTo>
                      <a:lnTo>
                        <a:pt x="112" y="43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4" name="Google Shape;2064;p28"/>
                <p:cNvSpPr/>
                <p:nvPr/>
              </p:nvSpPr>
              <p:spPr>
                <a:xfrm>
                  <a:off x="4761060" y="2358685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148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5" name="Google Shape;2065;p28"/>
                <p:cNvSpPr/>
                <p:nvPr/>
              </p:nvSpPr>
              <p:spPr>
                <a:xfrm>
                  <a:off x="4761060" y="2470094"/>
                  <a:ext cx="14342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52" extrusionOk="0">
                      <a:moveTo>
                        <a:pt x="1" y="0"/>
                      </a:moveTo>
                      <a:lnTo>
                        <a:pt x="1" y="451"/>
                      </a:lnTo>
                      <a:lnTo>
                        <a:pt x="112" y="451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" name="Google Shape;2066;p28"/>
                <p:cNvSpPr/>
                <p:nvPr/>
              </p:nvSpPr>
              <p:spPr>
                <a:xfrm>
                  <a:off x="4761060" y="2583424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6"/>
                      </a:lnTo>
                      <a:lnTo>
                        <a:pt x="112" y="436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" name="Google Shape;2067;p28"/>
                <p:cNvSpPr/>
                <p:nvPr/>
              </p:nvSpPr>
              <p:spPr>
                <a:xfrm>
                  <a:off x="4761060" y="3368281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22"/>
                      </a:ln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422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" name="Google Shape;2068;p28"/>
                <p:cNvSpPr/>
                <p:nvPr/>
              </p:nvSpPr>
              <p:spPr>
                <a:xfrm>
                  <a:off x="4485739" y="3710319"/>
                  <a:ext cx="59547" cy="22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177" extrusionOk="0">
                      <a:moveTo>
                        <a:pt x="435" y="0"/>
                      </a:moveTo>
                      <a:cubicBezTo>
                        <a:pt x="288" y="26"/>
                        <a:pt x="150" y="52"/>
                        <a:pt x="0" y="69"/>
                      </a:cubicBezTo>
                      <a:lnTo>
                        <a:pt x="13" y="177"/>
                      </a:lnTo>
                      <a:cubicBezTo>
                        <a:pt x="163" y="164"/>
                        <a:pt x="314" y="134"/>
                        <a:pt x="464" y="108"/>
                      </a:cubicBezTo>
                      <a:lnTo>
                        <a:pt x="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" name="Google Shape;2069;p28"/>
                <p:cNvSpPr/>
                <p:nvPr/>
              </p:nvSpPr>
              <p:spPr>
                <a:xfrm>
                  <a:off x="4761060" y="2696882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" name="Google Shape;2070;p28"/>
                <p:cNvSpPr/>
                <p:nvPr/>
              </p:nvSpPr>
              <p:spPr>
                <a:xfrm>
                  <a:off x="4740187" y="3480074"/>
                  <a:ext cx="29837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449" extrusionOk="0">
                      <a:moveTo>
                        <a:pt x="125" y="0"/>
                      </a:moveTo>
                      <a:cubicBezTo>
                        <a:pt x="98" y="134"/>
                        <a:pt x="56" y="272"/>
                        <a:pt x="0" y="409"/>
                      </a:cubicBezTo>
                      <a:lnTo>
                        <a:pt x="98" y="448"/>
                      </a:lnTo>
                      <a:cubicBezTo>
                        <a:pt x="151" y="314"/>
                        <a:pt x="206" y="164"/>
                        <a:pt x="232" y="13"/>
                      </a:cubicBez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" name="Google Shape;2071;p28"/>
                <p:cNvSpPr/>
                <p:nvPr/>
              </p:nvSpPr>
              <p:spPr>
                <a:xfrm>
                  <a:off x="4592025" y="3662938"/>
                  <a:ext cx="56217" cy="42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28" extrusionOk="0">
                      <a:moveTo>
                        <a:pt x="370" y="1"/>
                      </a:moveTo>
                      <a:cubicBezTo>
                        <a:pt x="259" y="83"/>
                        <a:pt x="138" y="164"/>
                        <a:pt x="0" y="220"/>
                      </a:cubicBezTo>
                      <a:lnTo>
                        <a:pt x="56" y="328"/>
                      </a:lnTo>
                      <a:cubicBezTo>
                        <a:pt x="193" y="259"/>
                        <a:pt x="314" y="177"/>
                        <a:pt x="438" y="96"/>
                      </a:cubicBezTo>
                      <a:lnTo>
                        <a:pt x="37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" name="Google Shape;2072;p28"/>
                <p:cNvSpPr/>
                <p:nvPr/>
              </p:nvSpPr>
              <p:spPr>
                <a:xfrm>
                  <a:off x="4681153" y="3580982"/>
                  <a:ext cx="45332" cy="52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" h="409" extrusionOk="0">
                      <a:moveTo>
                        <a:pt x="259" y="0"/>
                      </a:moveTo>
                      <a:cubicBezTo>
                        <a:pt x="190" y="124"/>
                        <a:pt x="95" y="232"/>
                        <a:pt x="1" y="343"/>
                      </a:cubicBezTo>
                      <a:lnTo>
                        <a:pt x="82" y="409"/>
                      </a:lnTo>
                      <a:cubicBezTo>
                        <a:pt x="177" y="301"/>
                        <a:pt x="272" y="180"/>
                        <a:pt x="354" y="56"/>
                      </a:cubicBezTo>
                      <a:lnTo>
                        <a:pt x="25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3" name="Google Shape;2073;p28"/>
                <p:cNvSpPr/>
                <p:nvPr/>
              </p:nvSpPr>
              <p:spPr>
                <a:xfrm>
                  <a:off x="4761060" y="3260329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4" name="Google Shape;2074;p28"/>
                <p:cNvSpPr/>
                <p:nvPr/>
              </p:nvSpPr>
              <p:spPr>
                <a:xfrm>
                  <a:off x="4761060" y="3035079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1"/>
                      </a:moveTo>
                      <a:lnTo>
                        <a:pt x="1" y="439"/>
                      </a:lnTo>
                      <a:lnTo>
                        <a:pt x="112" y="439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5" name="Google Shape;2075;p28"/>
                <p:cNvSpPr/>
                <p:nvPr/>
              </p:nvSpPr>
              <p:spPr>
                <a:xfrm>
                  <a:off x="4761060" y="2808675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6" name="Google Shape;2076;p28"/>
                <p:cNvSpPr/>
                <p:nvPr/>
              </p:nvSpPr>
              <p:spPr>
                <a:xfrm>
                  <a:off x="4761060" y="3146872"/>
                  <a:ext cx="14342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49" extrusionOk="0">
                      <a:moveTo>
                        <a:pt x="1" y="1"/>
                      </a:moveTo>
                      <a:lnTo>
                        <a:pt x="1" y="448"/>
                      </a:lnTo>
                      <a:lnTo>
                        <a:pt x="112" y="448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77" name="Google Shape;2077;p28"/>
            <p:cNvGrpSpPr/>
            <p:nvPr/>
          </p:nvGrpSpPr>
          <p:grpSpPr>
            <a:xfrm>
              <a:off x="713181" y="3935229"/>
              <a:ext cx="6382937" cy="1623549"/>
              <a:chOff x="713181" y="3935229"/>
              <a:chExt cx="6382937" cy="1623549"/>
            </a:xfrm>
          </p:grpSpPr>
          <p:sp>
            <p:nvSpPr>
              <p:cNvPr id="2078" name="Google Shape;2078;p28"/>
              <p:cNvSpPr/>
              <p:nvPr/>
            </p:nvSpPr>
            <p:spPr>
              <a:xfrm rot="5400000" flipH="1">
                <a:off x="3092875" y="1555535"/>
                <a:ext cx="1623549" cy="6382937"/>
              </a:xfrm>
              <a:custGeom>
                <a:avLst/>
                <a:gdLst/>
                <a:ahLst/>
                <a:cxnLst/>
                <a:rect l="l" t="t" r="r" b="b"/>
                <a:pathLst>
                  <a:path w="12220" h="44059" extrusionOk="0">
                    <a:moveTo>
                      <a:pt x="9359" y="0"/>
                    </a:moveTo>
                    <a:lnTo>
                      <a:pt x="9359" y="18593"/>
                    </a:lnTo>
                    <a:lnTo>
                      <a:pt x="9359" y="27156"/>
                    </a:lnTo>
                    <a:cubicBezTo>
                      <a:pt x="9359" y="27621"/>
                      <a:pt x="9003" y="28003"/>
                      <a:pt x="8568" y="28055"/>
                    </a:cubicBezTo>
                    <a:lnTo>
                      <a:pt x="8444" y="28055"/>
                    </a:lnTo>
                    <a:cubicBezTo>
                      <a:pt x="7940" y="28055"/>
                      <a:pt x="7532" y="27647"/>
                      <a:pt x="7532" y="27156"/>
                    </a:cubicBezTo>
                    <a:lnTo>
                      <a:pt x="7532" y="18168"/>
                    </a:lnTo>
                    <a:cubicBezTo>
                      <a:pt x="7532" y="16099"/>
                      <a:pt x="5845" y="14409"/>
                      <a:pt x="3773" y="14409"/>
                    </a:cubicBezTo>
                    <a:cubicBezTo>
                      <a:pt x="1704" y="14409"/>
                      <a:pt x="1" y="16099"/>
                      <a:pt x="1" y="18168"/>
                    </a:cubicBezTo>
                    <a:lnTo>
                      <a:pt x="1" y="30141"/>
                    </a:lnTo>
                    <a:lnTo>
                      <a:pt x="1" y="44059"/>
                    </a:lnTo>
                    <a:lnTo>
                      <a:pt x="2861" y="44059"/>
                    </a:lnTo>
                    <a:lnTo>
                      <a:pt x="2861" y="29065"/>
                    </a:lnTo>
                    <a:lnTo>
                      <a:pt x="2861" y="18168"/>
                    </a:lnTo>
                    <a:cubicBezTo>
                      <a:pt x="2861" y="17677"/>
                      <a:pt x="3270" y="17269"/>
                      <a:pt x="3773" y="17269"/>
                    </a:cubicBezTo>
                    <a:cubicBezTo>
                      <a:pt x="4276" y="17269"/>
                      <a:pt x="4685" y="17677"/>
                      <a:pt x="4685" y="18168"/>
                    </a:cubicBezTo>
                    <a:lnTo>
                      <a:pt x="4685" y="27156"/>
                    </a:lnTo>
                    <a:cubicBezTo>
                      <a:pt x="4685" y="29186"/>
                      <a:pt x="6306" y="30863"/>
                      <a:pt x="8336" y="30915"/>
                    </a:cubicBezTo>
                    <a:cubicBezTo>
                      <a:pt x="8378" y="30915"/>
                      <a:pt x="8405" y="30932"/>
                      <a:pt x="8444" y="30932"/>
                    </a:cubicBezTo>
                    <a:cubicBezTo>
                      <a:pt x="10529" y="30932"/>
                      <a:pt x="12219" y="29229"/>
                      <a:pt x="12219" y="27156"/>
                    </a:cubicBezTo>
                    <a:lnTo>
                      <a:pt x="12219" y="18619"/>
                    </a:lnTo>
                    <a:lnTo>
                      <a:pt x="1221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dist="57150" dir="6300000" algn="bl" rotWithShape="0">
                  <a:schemeClr val="dk1">
                    <a:alpha val="3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79" name="Google Shape;2079;p28"/>
              <p:cNvGrpSpPr/>
              <p:nvPr/>
            </p:nvGrpSpPr>
            <p:grpSpPr>
              <a:xfrm rot="5400000" flipH="1">
                <a:off x="3392071" y="1847512"/>
                <a:ext cx="1257637" cy="5799004"/>
                <a:chOff x="3563222" y="101822"/>
                <a:chExt cx="1212180" cy="5125965"/>
              </a:xfrm>
            </p:grpSpPr>
            <p:sp>
              <p:nvSpPr>
                <p:cNvPr id="2080" name="Google Shape;2080;p28"/>
                <p:cNvSpPr/>
                <p:nvPr/>
              </p:nvSpPr>
              <p:spPr>
                <a:xfrm>
                  <a:off x="3563222" y="4946702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6"/>
                      </a:lnTo>
                      <a:lnTo>
                        <a:pt x="108" y="436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1" name="Google Shape;2081;p28"/>
                <p:cNvSpPr/>
                <p:nvPr/>
              </p:nvSpPr>
              <p:spPr>
                <a:xfrm>
                  <a:off x="3563222" y="5060160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2" name="Google Shape;2082;p28"/>
                <p:cNvSpPr/>
                <p:nvPr/>
              </p:nvSpPr>
              <p:spPr>
                <a:xfrm>
                  <a:off x="3563222" y="4833244"/>
                  <a:ext cx="13830" cy="58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53" extrusionOk="0">
                      <a:moveTo>
                        <a:pt x="0" y="1"/>
                      </a:moveTo>
                      <a:lnTo>
                        <a:pt x="0" y="452"/>
                      </a:lnTo>
                      <a:lnTo>
                        <a:pt x="108" y="452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3" name="Google Shape;2083;p28"/>
                <p:cNvSpPr/>
                <p:nvPr/>
              </p:nvSpPr>
              <p:spPr>
                <a:xfrm>
                  <a:off x="3563222" y="5171569"/>
                  <a:ext cx="13830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9" extrusionOk="0">
                      <a:moveTo>
                        <a:pt x="0" y="0"/>
                      </a:moveTo>
                      <a:lnTo>
                        <a:pt x="0" y="438"/>
                      </a:lnTo>
                      <a:lnTo>
                        <a:pt x="108" y="438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4" name="Google Shape;2084;p28"/>
                <p:cNvSpPr/>
                <p:nvPr/>
              </p:nvSpPr>
              <p:spPr>
                <a:xfrm>
                  <a:off x="3563222" y="4043522"/>
                  <a:ext cx="13830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5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" name="Google Shape;2085;p28"/>
                <p:cNvSpPr/>
                <p:nvPr/>
              </p:nvSpPr>
              <p:spPr>
                <a:xfrm>
                  <a:off x="3563222" y="4154802"/>
                  <a:ext cx="13830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52" extrusionOk="0">
                      <a:moveTo>
                        <a:pt x="0" y="0"/>
                      </a:moveTo>
                      <a:lnTo>
                        <a:pt x="0" y="452"/>
                      </a:lnTo>
                      <a:lnTo>
                        <a:pt x="108" y="452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" name="Google Shape;2086;p28"/>
                <p:cNvSpPr/>
                <p:nvPr/>
              </p:nvSpPr>
              <p:spPr>
                <a:xfrm>
                  <a:off x="3563222" y="3818271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7" name="Google Shape;2087;p28"/>
                <p:cNvSpPr/>
                <p:nvPr/>
              </p:nvSpPr>
              <p:spPr>
                <a:xfrm>
                  <a:off x="3563222" y="3930064"/>
                  <a:ext cx="13830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5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8" name="Google Shape;2088;p28"/>
                <p:cNvSpPr/>
                <p:nvPr/>
              </p:nvSpPr>
              <p:spPr>
                <a:xfrm>
                  <a:off x="3563222" y="4268260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" name="Google Shape;2089;p28"/>
                <p:cNvSpPr/>
                <p:nvPr/>
              </p:nvSpPr>
              <p:spPr>
                <a:xfrm>
                  <a:off x="3563222" y="4380053"/>
                  <a:ext cx="13830" cy="57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48" extrusionOk="0">
                      <a:moveTo>
                        <a:pt x="0" y="0"/>
                      </a:moveTo>
                      <a:lnTo>
                        <a:pt x="0" y="448"/>
                      </a:lnTo>
                      <a:lnTo>
                        <a:pt x="108" y="448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" name="Google Shape;2090;p28"/>
                <p:cNvSpPr/>
                <p:nvPr/>
              </p:nvSpPr>
              <p:spPr>
                <a:xfrm>
                  <a:off x="3563222" y="4493383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6"/>
                      </a:lnTo>
                      <a:lnTo>
                        <a:pt x="108" y="436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1" name="Google Shape;2091;p28"/>
                <p:cNvSpPr/>
                <p:nvPr/>
              </p:nvSpPr>
              <p:spPr>
                <a:xfrm>
                  <a:off x="3563222" y="4718250"/>
                  <a:ext cx="13830" cy="59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65" extrusionOk="0">
                      <a:moveTo>
                        <a:pt x="0" y="0"/>
                      </a:moveTo>
                      <a:lnTo>
                        <a:pt x="0" y="26"/>
                      </a:lnTo>
                      <a:lnTo>
                        <a:pt x="0" y="435"/>
                      </a:lnTo>
                      <a:lnTo>
                        <a:pt x="0" y="464"/>
                      </a:lnTo>
                      <a:lnTo>
                        <a:pt x="108" y="464"/>
                      </a:lnTo>
                      <a:lnTo>
                        <a:pt x="108" y="435"/>
                      </a:lnTo>
                      <a:lnTo>
                        <a:pt x="108" y="26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2" name="Google Shape;2092;p28"/>
                <p:cNvSpPr/>
                <p:nvPr/>
              </p:nvSpPr>
              <p:spPr>
                <a:xfrm>
                  <a:off x="3563222" y="4606457"/>
                  <a:ext cx="13830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9" extrusionOk="0">
                      <a:moveTo>
                        <a:pt x="0" y="0"/>
                      </a:moveTo>
                      <a:lnTo>
                        <a:pt x="0" y="438"/>
                      </a:lnTo>
                      <a:lnTo>
                        <a:pt x="108" y="438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" name="Google Shape;2093;p28"/>
                <p:cNvSpPr/>
                <p:nvPr/>
              </p:nvSpPr>
              <p:spPr>
                <a:xfrm>
                  <a:off x="3746086" y="1978230"/>
                  <a:ext cx="57882" cy="31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246" extrusionOk="0">
                      <a:moveTo>
                        <a:pt x="438" y="0"/>
                      </a:moveTo>
                      <a:cubicBezTo>
                        <a:pt x="288" y="43"/>
                        <a:pt x="138" y="82"/>
                        <a:pt x="0" y="151"/>
                      </a:cubicBezTo>
                      <a:lnTo>
                        <a:pt x="43" y="246"/>
                      </a:lnTo>
                      <a:cubicBezTo>
                        <a:pt x="180" y="193"/>
                        <a:pt x="314" y="151"/>
                        <a:pt x="451" y="112"/>
                      </a:cubicBezTo>
                      <a:lnTo>
                        <a:pt x="43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" name="Google Shape;2094;p28"/>
                <p:cNvSpPr/>
                <p:nvPr/>
              </p:nvSpPr>
              <p:spPr>
                <a:xfrm>
                  <a:off x="3563222" y="2663843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" name="Google Shape;2095;p28"/>
                <p:cNvSpPr/>
                <p:nvPr/>
              </p:nvSpPr>
              <p:spPr>
                <a:xfrm>
                  <a:off x="3563222" y="2777301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" name="Google Shape;2096;p28"/>
                <p:cNvSpPr/>
                <p:nvPr/>
              </p:nvSpPr>
              <p:spPr>
                <a:xfrm>
                  <a:off x="3563222" y="2438721"/>
                  <a:ext cx="13830" cy="56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8" extrusionOk="0">
                      <a:moveTo>
                        <a:pt x="0" y="0"/>
                      </a:moveTo>
                      <a:lnTo>
                        <a:pt x="0" y="438"/>
                      </a:lnTo>
                      <a:lnTo>
                        <a:pt x="108" y="438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7" name="Google Shape;2097;p28"/>
                <p:cNvSpPr/>
                <p:nvPr/>
              </p:nvSpPr>
              <p:spPr>
                <a:xfrm>
                  <a:off x="3587424" y="2107567"/>
                  <a:ext cx="40338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436" extrusionOk="0">
                      <a:moveTo>
                        <a:pt x="220" y="1"/>
                      </a:moveTo>
                      <a:cubicBezTo>
                        <a:pt x="138" y="121"/>
                        <a:pt x="69" y="259"/>
                        <a:pt x="1" y="393"/>
                      </a:cubicBezTo>
                      <a:lnTo>
                        <a:pt x="112" y="435"/>
                      </a:lnTo>
                      <a:cubicBezTo>
                        <a:pt x="164" y="298"/>
                        <a:pt x="233" y="177"/>
                        <a:pt x="314" y="53"/>
                      </a:cubicBezTo>
                      <a:lnTo>
                        <a:pt x="22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8" name="Google Shape;2098;p28"/>
                <p:cNvSpPr/>
                <p:nvPr/>
              </p:nvSpPr>
              <p:spPr>
                <a:xfrm>
                  <a:off x="3563222" y="2325263"/>
                  <a:ext cx="13830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52" extrusionOk="0">
                      <a:moveTo>
                        <a:pt x="0" y="0"/>
                      </a:moveTo>
                      <a:lnTo>
                        <a:pt x="0" y="451"/>
                      </a:lnTo>
                      <a:lnTo>
                        <a:pt x="108" y="451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9" name="Google Shape;2099;p28"/>
                <p:cNvSpPr/>
                <p:nvPr/>
              </p:nvSpPr>
              <p:spPr>
                <a:xfrm>
                  <a:off x="3651837" y="2025483"/>
                  <a:ext cx="52504" cy="46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367" extrusionOk="0">
                      <a:moveTo>
                        <a:pt x="344" y="1"/>
                      </a:moveTo>
                      <a:cubicBezTo>
                        <a:pt x="220" y="83"/>
                        <a:pt x="112" y="177"/>
                        <a:pt x="1" y="285"/>
                      </a:cubicBezTo>
                      <a:lnTo>
                        <a:pt x="83" y="367"/>
                      </a:lnTo>
                      <a:cubicBezTo>
                        <a:pt x="181" y="259"/>
                        <a:pt x="289" y="177"/>
                        <a:pt x="410" y="96"/>
                      </a:cubicBezTo>
                      <a:lnTo>
                        <a:pt x="34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0" name="Google Shape;2100;p28"/>
                <p:cNvSpPr/>
                <p:nvPr/>
              </p:nvSpPr>
              <p:spPr>
                <a:xfrm>
                  <a:off x="3563222" y="2212189"/>
                  <a:ext cx="21001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" h="449" extrusionOk="0">
                      <a:moveTo>
                        <a:pt x="56" y="1"/>
                      </a:moveTo>
                      <a:cubicBezTo>
                        <a:pt x="26" y="148"/>
                        <a:pt x="13" y="298"/>
                        <a:pt x="0" y="448"/>
                      </a:cubicBezTo>
                      <a:lnTo>
                        <a:pt x="121" y="448"/>
                      </a:lnTo>
                      <a:cubicBezTo>
                        <a:pt x="121" y="311"/>
                        <a:pt x="137" y="164"/>
                        <a:pt x="163" y="27"/>
                      </a:cubicBezTo>
                      <a:lnTo>
                        <a:pt x="5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1" name="Google Shape;2101;p28"/>
                <p:cNvSpPr/>
                <p:nvPr/>
              </p:nvSpPr>
              <p:spPr>
                <a:xfrm>
                  <a:off x="3563222" y="2550386"/>
                  <a:ext cx="13830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49" extrusionOk="0">
                      <a:moveTo>
                        <a:pt x="0" y="1"/>
                      </a:moveTo>
                      <a:lnTo>
                        <a:pt x="0" y="449"/>
                      </a:lnTo>
                      <a:lnTo>
                        <a:pt x="108" y="449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2" name="Google Shape;2102;p28"/>
                <p:cNvSpPr/>
                <p:nvPr/>
              </p:nvSpPr>
              <p:spPr>
                <a:xfrm>
                  <a:off x="3563222" y="3452030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3" name="Google Shape;2103;p28"/>
                <p:cNvSpPr/>
                <p:nvPr/>
              </p:nvSpPr>
              <p:spPr>
                <a:xfrm>
                  <a:off x="3563222" y="3565488"/>
                  <a:ext cx="13830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5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4" name="Google Shape;2104;p28"/>
                <p:cNvSpPr/>
                <p:nvPr/>
              </p:nvSpPr>
              <p:spPr>
                <a:xfrm>
                  <a:off x="3563222" y="2888582"/>
                  <a:ext cx="13830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9" extrusionOk="0">
                      <a:moveTo>
                        <a:pt x="0" y="1"/>
                      </a:moveTo>
                      <a:lnTo>
                        <a:pt x="0" y="439"/>
                      </a:lnTo>
                      <a:lnTo>
                        <a:pt x="108" y="439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5" name="Google Shape;2105;p28"/>
                <p:cNvSpPr/>
                <p:nvPr/>
              </p:nvSpPr>
              <p:spPr>
                <a:xfrm>
                  <a:off x="3563222" y="3790226"/>
                  <a:ext cx="13830" cy="19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151" extrusionOk="0">
                      <a:moveTo>
                        <a:pt x="0" y="0"/>
                      </a:moveTo>
                      <a:lnTo>
                        <a:pt x="0" y="151"/>
                      </a:lnTo>
                      <a:lnTo>
                        <a:pt x="108" y="151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6" name="Google Shape;2106;p28"/>
                <p:cNvSpPr/>
                <p:nvPr/>
              </p:nvSpPr>
              <p:spPr>
                <a:xfrm>
                  <a:off x="3563222" y="3677153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6"/>
                      </a:lnTo>
                      <a:lnTo>
                        <a:pt x="108" y="436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7" name="Google Shape;2107;p28"/>
                <p:cNvSpPr/>
                <p:nvPr/>
              </p:nvSpPr>
              <p:spPr>
                <a:xfrm>
                  <a:off x="3563222" y="3002040"/>
                  <a:ext cx="13830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6" extrusionOk="0">
                      <a:moveTo>
                        <a:pt x="0" y="1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8" name="Google Shape;2108;p28"/>
                <p:cNvSpPr/>
                <p:nvPr/>
              </p:nvSpPr>
              <p:spPr>
                <a:xfrm>
                  <a:off x="3563222" y="3113833"/>
                  <a:ext cx="13830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49" extrusionOk="0">
                      <a:moveTo>
                        <a:pt x="0" y="0"/>
                      </a:moveTo>
                      <a:lnTo>
                        <a:pt x="0" y="448"/>
                      </a:lnTo>
                      <a:lnTo>
                        <a:pt x="108" y="448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9" name="Google Shape;2109;p28"/>
                <p:cNvSpPr/>
                <p:nvPr/>
              </p:nvSpPr>
              <p:spPr>
                <a:xfrm>
                  <a:off x="3563222" y="3338572"/>
                  <a:ext cx="13830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52" extrusionOk="0">
                      <a:moveTo>
                        <a:pt x="0" y="1"/>
                      </a:moveTo>
                      <a:lnTo>
                        <a:pt x="0" y="452"/>
                      </a:lnTo>
                      <a:lnTo>
                        <a:pt x="108" y="452"/>
                      </a:ln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0" name="Google Shape;2110;p28"/>
                <p:cNvSpPr/>
                <p:nvPr/>
              </p:nvSpPr>
              <p:spPr>
                <a:xfrm>
                  <a:off x="3563222" y="3227291"/>
                  <a:ext cx="13830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435" extrusionOk="0">
                      <a:moveTo>
                        <a:pt x="0" y="0"/>
                      </a:moveTo>
                      <a:lnTo>
                        <a:pt x="0" y="435"/>
                      </a:lnTo>
                      <a:lnTo>
                        <a:pt x="108" y="435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1" name="Google Shape;2111;p28"/>
                <p:cNvSpPr/>
                <p:nvPr/>
              </p:nvSpPr>
              <p:spPr>
                <a:xfrm>
                  <a:off x="4161244" y="2921749"/>
                  <a:ext cx="16135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9" extrusionOk="0">
                      <a:moveTo>
                        <a:pt x="1" y="0"/>
                      </a:moveTo>
                      <a:lnTo>
                        <a:pt x="1" y="438"/>
                      </a:lnTo>
                      <a:lnTo>
                        <a:pt x="125" y="438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2" name="Google Shape;2112;p28"/>
                <p:cNvSpPr/>
                <p:nvPr/>
              </p:nvSpPr>
              <p:spPr>
                <a:xfrm>
                  <a:off x="4161244" y="2358685"/>
                  <a:ext cx="16135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49" extrusionOk="0">
                      <a:moveTo>
                        <a:pt x="1" y="1"/>
                      </a:moveTo>
                      <a:lnTo>
                        <a:pt x="1" y="449"/>
                      </a:lnTo>
                      <a:lnTo>
                        <a:pt x="125" y="449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3" name="Google Shape;2113;p28"/>
                <p:cNvSpPr/>
                <p:nvPr/>
              </p:nvSpPr>
              <p:spPr>
                <a:xfrm>
                  <a:off x="4161244" y="2471759"/>
                  <a:ext cx="16135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9" extrusionOk="0">
                      <a:moveTo>
                        <a:pt x="1" y="0"/>
                      </a:moveTo>
                      <a:lnTo>
                        <a:pt x="1" y="438"/>
                      </a:lnTo>
                      <a:lnTo>
                        <a:pt x="125" y="438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4" name="Google Shape;2114;p28"/>
                <p:cNvSpPr/>
                <p:nvPr/>
              </p:nvSpPr>
              <p:spPr>
                <a:xfrm>
                  <a:off x="4161244" y="2583424"/>
                  <a:ext cx="16135" cy="58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53" extrusionOk="0">
                      <a:moveTo>
                        <a:pt x="1" y="1"/>
                      </a:moveTo>
                      <a:lnTo>
                        <a:pt x="1" y="452"/>
                      </a:lnTo>
                      <a:lnTo>
                        <a:pt x="125" y="452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5" name="Google Shape;2115;p28"/>
                <p:cNvSpPr/>
                <p:nvPr/>
              </p:nvSpPr>
              <p:spPr>
                <a:xfrm>
                  <a:off x="4161244" y="3373787"/>
                  <a:ext cx="16135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5" extrusionOk="0">
                      <a:moveTo>
                        <a:pt x="1" y="0"/>
                      </a:moveTo>
                      <a:lnTo>
                        <a:pt x="1" y="422"/>
                      </a:lnTo>
                      <a:lnTo>
                        <a:pt x="1" y="435"/>
                      </a:lnTo>
                      <a:lnTo>
                        <a:pt x="125" y="435"/>
                      </a:lnTo>
                      <a:lnTo>
                        <a:pt x="125" y="422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6" name="Google Shape;2116;p28"/>
                <p:cNvSpPr/>
                <p:nvPr/>
              </p:nvSpPr>
              <p:spPr>
                <a:xfrm>
                  <a:off x="4393154" y="3710319"/>
                  <a:ext cx="57882" cy="22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177" extrusionOk="0">
                      <a:moveTo>
                        <a:pt x="30" y="0"/>
                      </a:moveTo>
                      <a:lnTo>
                        <a:pt x="1" y="108"/>
                      </a:lnTo>
                      <a:cubicBezTo>
                        <a:pt x="138" y="151"/>
                        <a:pt x="288" y="177"/>
                        <a:pt x="439" y="177"/>
                      </a:cubicBezTo>
                      <a:lnTo>
                        <a:pt x="452" y="69"/>
                      </a:lnTo>
                      <a:cubicBezTo>
                        <a:pt x="301" y="52"/>
                        <a:pt x="164" y="39"/>
                        <a:pt x="3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7" name="Google Shape;2117;p28"/>
                <p:cNvSpPr/>
                <p:nvPr/>
              </p:nvSpPr>
              <p:spPr>
                <a:xfrm>
                  <a:off x="4161244" y="2696882"/>
                  <a:ext cx="16135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25" y="435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8" name="Google Shape;2118;p28"/>
                <p:cNvSpPr/>
                <p:nvPr/>
              </p:nvSpPr>
              <p:spPr>
                <a:xfrm>
                  <a:off x="4168415" y="3483403"/>
                  <a:ext cx="29837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452" extrusionOk="0">
                      <a:moveTo>
                        <a:pt x="108" y="1"/>
                      </a:moveTo>
                      <a:lnTo>
                        <a:pt x="0" y="27"/>
                      </a:lnTo>
                      <a:cubicBezTo>
                        <a:pt x="27" y="164"/>
                        <a:pt x="69" y="314"/>
                        <a:pt x="121" y="452"/>
                      </a:cubicBezTo>
                      <a:lnTo>
                        <a:pt x="233" y="409"/>
                      </a:lnTo>
                      <a:cubicBezTo>
                        <a:pt x="177" y="288"/>
                        <a:pt x="134" y="138"/>
                        <a:pt x="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9" name="Google Shape;2119;p28"/>
                <p:cNvSpPr/>
                <p:nvPr/>
              </p:nvSpPr>
              <p:spPr>
                <a:xfrm>
                  <a:off x="4288532" y="3664603"/>
                  <a:ext cx="56217" cy="4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15" extrusionOk="0">
                      <a:moveTo>
                        <a:pt x="69" y="1"/>
                      </a:moveTo>
                      <a:lnTo>
                        <a:pt x="1" y="83"/>
                      </a:lnTo>
                      <a:cubicBezTo>
                        <a:pt x="125" y="181"/>
                        <a:pt x="259" y="246"/>
                        <a:pt x="396" y="315"/>
                      </a:cubicBezTo>
                      <a:lnTo>
                        <a:pt x="439" y="220"/>
                      </a:lnTo>
                      <a:cubicBezTo>
                        <a:pt x="314" y="151"/>
                        <a:pt x="193" y="83"/>
                        <a:pt x="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0" name="Google Shape;2120;p28"/>
                <p:cNvSpPr/>
                <p:nvPr/>
              </p:nvSpPr>
              <p:spPr>
                <a:xfrm>
                  <a:off x="4210290" y="3584696"/>
                  <a:ext cx="45332" cy="54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" h="423" extrusionOk="0">
                      <a:moveTo>
                        <a:pt x="95" y="1"/>
                      </a:moveTo>
                      <a:lnTo>
                        <a:pt x="0" y="69"/>
                      </a:lnTo>
                      <a:cubicBezTo>
                        <a:pt x="82" y="190"/>
                        <a:pt x="177" y="314"/>
                        <a:pt x="285" y="422"/>
                      </a:cubicBezTo>
                      <a:lnTo>
                        <a:pt x="353" y="341"/>
                      </a:lnTo>
                      <a:cubicBezTo>
                        <a:pt x="259" y="233"/>
                        <a:pt x="177" y="122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1" name="Google Shape;2121;p28"/>
                <p:cNvSpPr/>
                <p:nvPr/>
              </p:nvSpPr>
              <p:spPr>
                <a:xfrm>
                  <a:off x="3857879" y="1971571"/>
                  <a:ext cx="57882" cy="17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135" extrusionOk="0">
                      <a:moveTo>
                        <a:pt x="0" y="0"/>
                      </a:moveTo>
                      <a:lnTo>
                        <a:pt x="13" y="108"/>
                      </a:lnTo>
                      <a:lnTo>
                        <a:pt x="95" y="108"/>
                      </a:lnTo>
                      <a:cubicBezTo>
                        <a:pt x="206" y="108"/>
                        <a:pt x="327" y="121"/>
                        <a:pt x="435" y="134"/>
                      </a:cubicBezTo>
                      <a:lnTo>
                        <a:pt x="451" y="26"/>
                      </a:lnTo>
                      <a:cubicBezTo>
                        <a:pt x="340" y="13"/>
                        <a:pt x="219" y="0"/>
                        <a:pt x="9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2" name="Google Shape;2122;p28"/>
                <p:cNvSpPr/>
                <p:nvPr/>
              </p:nvSpPr>
              <p:spPr>
                <a:xfrm>
                  <a:off x="4161244" y="2245228"/>
                  <a:ext cx="16135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49" extrusionOk="0">
                      <a:moveTo>
                        <a:pt x="109" y="1"/>
                      </a:moveTo>
                      <a:lnTo>
                        <a:pt x="1" y="14"/>
                      </a:lnTo>
                      <a:lnTo>
                        <a:pt x="1" y="259"/>
                      </a:lnTo>
                      <a:lnTo>
                        <a:pt x="1" y="449"/>
                      </a:lnTo>
                      <a:lnTo>
                        <a:pt x="125" y="449"/>
                      </a:lnTo>
                      <a:lnTo>
                        <a:pt x="125" y="259"/>
                      </a:lnTo>
                      <a:cubicBezTo>
                        <a:pt x="125" y="164"/>
                        <a:pt x="109" y="83"/>
                        <a:pt x="10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3" name="Google Shape;2123;p28"/>
                <p:cNvSpPr/>
                <p:nvPr/>
              </p:nvSpPr>
              <p:spPr>
                <a:xfrm>
                  <a:off x="4129870" y="2135227"/>
                  <a:ext cx="33167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452" extrusionOk="0">
                      <a:moveTo>
                        <a:pt x="96" y="0"/>
                      </a:moveTo>
                      <a:lnTo>
                        <a:pt x="1" y="56"/>
                      </a:lnTo>
                      <a:cubicBezTo>
                        <a:pt x="56" y="177"/>
                        <a:pt x="109" y="314"/>
                        <a:pt x="151" y="451"/>
                      </a:cubicBezTo>
                      <a:lnTo>
                        <a:pt x="259" y="422"/>
                      </a:lnTo>
                      <a:cubicBezTo>
                        <a:pt x="220" y="275"/>
                        <a:pt x="164" y="138"/>
                        <a:pt x="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4" name="Google Shape;2124;p28"/>
                <p:cNvSpPr/>
                <p:nvPr/>
              </p:nvSpPr>
              <p:spPr>
                <a:xfrm>
                  <a:off x="4062129" y="2046484"/>
                  <a:ext cx="48662" cy="50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" h="396" extrusionOk="0">
                      <a:moveTo>
                        <a:pt x="66" y="0"/>
                      </a:moveTo>
                      <a:lnTo>
                        <a:pt x="0" y="82"/>
                      </a:lnTo>
                      <a:cubicBezTo>
                        <a:pt x="108" y="177"/>
                        <a:pt x="203" y="285"/>
                        <a:pt x="285" y="396"/>
                      </a:cubicBezTo>
                      <a:lnTo>
                        <a:pt x="379" y="327"/>
                      </a:lnTo>
                      <a:cubicBezTo>
                        <a:pt x="285" y="203"/>
                        <a:pt x="177" y="95"/>
                        <a:pt x="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5" name="Google Shape;2125;p28"/>
                <p:cNvSpPr/>
                <p:nvPr/>
              </p:nvSpPr>
              <p:spPr>
                <a:xfrm>
                  <a:off x="3965830" y="1988731"/>
                  <a:ext cx="57882" cy="36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288" extrusionOk="0">
                      <a:moveTo>
                        <a:pt x="43" y="0"/>
                      </a:moveTo>
                      <a:lnTo>
                        <a:pt x="0" y="95"/>
                      </a:lnTo>
                      <a:cubicBezTo>
                        <a:pt x="138" y="151"/>
                        <a:pt x="275" y="206"/>
                        <a:pt x="396" y="288"/>
                      </a:cubicBezTo>
                      <a:lnTo>
                        <a:pt x="452" y="193"/>
                      </a:lnTo>
                      <a:cubicBezTo>
                        <a:pt x="327" y="111"/>
                        <a:pt x="193" y="56"/>
                        <a:pt x="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6" name="Google Shape;2126;p28"/>
                <p:cNvSpPr/>
                <p:nvPr/>
              </p:nvSpPr>
              <p:spPr>
                <a:xfrm>
                  <a:off x="4161244" y="3260329"/>
                  <a:ext cx="16135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6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25" y="43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7" name="Google Shape;2127;p28"/>
                <p:cNvSpPr/>
                <p:nvPr/>
              </p:nvSpPr>
              <p:spPr>
                <a:xfrm>
                  <a:off x="4161244" y="3035079"/>
                  <a:ext cx="16135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9" extrusionOk="0">
                      <a:moveTo>
                        <a:pt x="1" y="1"/>
                      </a:moveTo>
                      <a:lnTo>
                        <a:pt x="1" y="439"/>
                      </a:lnTo>
                      <a:lnTo>
                        <a:pt x="125" y="439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8" name="Google Shape;2128;p28"/>
                <p:cNvSpPr/>
                <p:nvPr/>
              </p:nvSpPr>
              <p:spPr>
                <a:xfrm>
                  <a:off x="4161244" y="2810340"/>
                  <a:ext cx="16135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25" y="435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9" name="Google Shape;2129;p28"/>
                <p:cNvSpPr/>
                <p:nvPr/>
              </p:nvSpPr>
              <p:spPr>
                <a:xfrm>
                  <a:off x="4161244" y="3146872"/>
                  <a:ext cx="16135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449" extrusionOk="0">
                      <a:moveTo>
                        <a:pt x="1" y="1"/>
                      </a:moveTo>
                      <a:lnTo>
                        <a:pt x="1" y="448"/>
                      </a:lnTo>
                      <a:lnTo>
                        <a:pt x="125" y="448"/>
                      </a:ln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0" name="Google Shape;2130;p28"/>
                <p:cNvSpPr/>
                <p:nvPr/>
              </p:nvSpPr>
              <p:spPr>
                <a:xfrm>
                  <a:off x="4761060" y="1231918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" name="Google Shape;2131;p28"/>
                <p:cNvSpPr/>
                <p:nvPr/>
              </p:nvSpPr>
              <p:spPr>
                <a:xfrm>
                  <a:off x="4761060" y="1343711"/>
                  <a:ext cx="14342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49" extrusionOk="0">
                      <a:moveTo>
                        <a:pt x="1" y="0"/>
                      </a:moveTo>
                      <a:lnTo>
                        <a:pt x="1" y="448"/>
                      </a:lnTo>
                      <a:lnTo>
                        <a:pt x="112" y="44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" name="Google Shape;2132;p28"/>
                <p:cNvSpPr/>
                <p:nvPr/>
              </p:nvSpPr>
              <p:spPr>
                <a:xfrm>
                  <a:off x="4761060" y="1003338"/>
                  <a:ext cx="14342" cy="59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65" extrusionOk="0">
                      <a:moveTo>
                        <a:pt x="1" y="1"/>
                      </a:moveTo>
                      <a:lnTo>
                        <a:pt x="1" y="27"/>
                      </a:lnTo>
                      <a:lnTo>
                        <a:pt x="1" y="436"/>
                      </a:lnTo>
                      <a:lnTo>
                        <a:pt x="1" y="465"/>
                      </a:lnTo>
                      <a:lnTo>
                        <a:pt x="112" y="465"/>
                      </a:lnTo>
                      <a:lnTo>
                        <a:pt x="112" y="436"/>
                      </a:lnTo>
                      <a:lnTo>
                        <a:pt x="112" y="27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" name="Google Shape;2133;p28"/>
                <p:cNvSpPr/>
                <p:nvPr/>
              </p:nvSpPr>
              <p:spPr>
                <a:xfrm>
                  <a:off x="4761060" y="1118460"/>
                  <a:ext cx="14342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52" extrusionOk="0">
                      <a:moveTo>
                        <a:pt x="1" y="1"/>
                      </a:moveTo>
                      <a:lnTo>
                        <a:pt x="1" y="452"/>
                      </a:lnTo>
                      <a:lnTo>
                        <a:pt x="112" y="452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4" name="Google Shape;2134;p28"/>
                <p:cNvSpPr/>
                <p:nvPr/>
              </p:nvSpPr>
              <p:spPr>
                <a:xfrm>
                  <a:off x="4761060" y="2020105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0"/>
                      </a:moveTo>
                      <a:lnTo>
                        <a:pt x="1" y="438"/>
                      </a:lnTo>
                      <a:lnTo>
                        <a:pt x="112" y="43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5" name="Google Shape;2135;p28"/>
                <p:cNvSpPr/>
                <p:nvPr/>
              </p:nvSpPr>
              <p:spPr>
                <a:xfrm>
                  <a:off x="4761060" y="2131898"/>
                  <a:ext cx="14342" cy="57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48" extrusionOk="0">
                      <a:moveTo>
                        <a:pt x="1" y="0"/>
                      </a:moveTo>
                      <a:lnTo>
                        <a:pt x="1" y="448"/>
                      </a:lnTo>
                      <a:lnTo>
                        <a:pt x="112" y="44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28"/>
                <p:cNvSpPr/>
                <p:nvPr/>
              </p:nvSpPr>
              <p:spPr>
                <a:xfrm>
                  <a:off x="4761060" y="1456657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1"/>
                      </a:moveTo>
                      <a:lnTo>
                        <a:pt x="1" y="439"/>
                      </a:lnTo>
                      <a:lnTo>
                        <a:pt x="112" y="439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7" name="Google Shape;2137;p28"/>
                <p:cNvSpPr/>
                <p:nvPr/>
              </p:nvSpPr>
              <p:spPr>
                <a:xfrm>
                  <a:off x="4761060" y="2245228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6"/>
                      </a:lnTo>
                      <a:lnTo>
                        <a:pt x="112" y="436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8" name="Google Shape;2138;p28"/>
                <p:cNvSpPr/>
                <p:nvPr/>
              </p:nvSpPr>
              <p:spPr>
                <a:xfrm>
                  <a:off x="4761060" y="1570115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1"/>
                      </a:moveTo>
                      <a:lnTo>
                        <a:pt x="1" y="439"/>
                      </a:lnTo>
                      <a:lnTo>
                        <a:pt x="112" y="439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9" name="Google Shape;2139;p28"/>
                <p:cNvSpPr/>
                <p:nvPr/>
              </p:nvSpPr>
              <p:spPr>
                <a:xfrm>
                  <a:off x="4761060" y="1681908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0" name="Google Shape;2140;p28"/>
                <p:cNvSpPr/>
                <p:nvPr/>
              </p:nvSpPr>
              <p:spPr>
                <a:xfrm>
                  <a:off x="4761060" y="1906647"/>
                  <a:ext cx="14342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52" extrusionOk="0">
                      <a:moveTo>
                        <a:pt x="1" y="1"/>
                      </a:moveTo>
                      <a:lnTo>
                        <a:pt x="1" y="452"/>
                      </a:lnTo>
                      <a:lnTo>
                        <a:pt x="112" y="452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1" name="Google Shape;2141;p28"/>
                <p:cNvSpPr/>
                <p:nvPr/>
              </p:nvSpPr>
              <p:spPr>
                <a:xfrm>
                  <a:off x="4761060" y="1795366"/>
                  <a:ext cx="14342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5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2" name="Google Shape;2142;p28"/>
                <p:cNvSpPr/>
                <p:nvPr/>
              </p:nvSpPr>
              <p:spPr>
                <a:xfrm>
                  <a:off x="4761060" y="328609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" name="Google Shape;2143;p28"/>
                <p:cNvSpPr/>
                <p:nvPr/>
              </p:nvSpPr>
              <p:spPr>
                <a:xfrm>
                  <a:off x="4761060" y="440018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0"/>
                      </a:moveTo>
                      <a:lnTo>
                        <a:pt x="1" y="438"/>
                      </a:lnTo>
                      <a:lnTo>
                        <a:pt x="112" y="43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" name="Google Shape;2144;p28"/>
                <p:cNvSpPr/>
                <p:nvPr/>
              </p:nvSpPr>
              <p:spPr>
                <a:xfrm>
                  <a:off x="4761060" y="101822"/>
                  <a:ext cx="14342" cy="57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48" extrusionOk="0">
                      <a:moveTo>
                        <a:pt x="1" y="0"/>
                      </a:moveTo>
                      <a:lnTo>
                        <a:pt x="1" y="448"/>
                      </a:lnTo>
                      <a:lnTo>
                        <a:pt x="112" y="44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5" name="Google Shape;2145;p28"/>
                <p:cNvSpPr/>
                <p:nvPr/>
              </p:nvSpPr>
              <p:spPr>
                <a:xfrm>
                  <a:off x="4761060" y="215152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6"/>
                      </a:lnTo>
                      <a:lnTo>
                        <a:pt x="112" y="436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6" name="Google Shape;2146;p28"/>
                <p:cNvSpPr/>
                <p:nvPr/>
              </p:nvSpPr>
              <p:spPr>
                <a:xfrm>
                  <a:off x="4761060" y="553476"/>
                  <a:ext cx="14342" cy="55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5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7" name="Google Shape;2147;p28"/>
                <p:cNvSpPr/>
                <p:nvPr/>
              </p:nvSpPr>
              <p:spPr>
                <a:xfrm>
                  <a:off x="4761060" y="665141"/>
                  <a:ext cx="14342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49" extrusionOk="0">
                      <a:moveTo>
                        <a:pt x="1" y="1"/>
                      </a:moveTo>
                      <a:lnTo>
                        <a:pt x="1" y="449"/>
                      </a:lnTo>
                      <a:lnTo>
                        <a:pt x="112" y="449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" name="Google Shape;2148;p28"/>
                <p:cNvSpPr/>
                <p:nvPr/>
              </p:nvSpPr>
              <p:spPr>
                <a:xfrm>
                  <a:off x="4761060" y="778599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9" name="Google Shape;2149;p28"/>
                <p:cNvSpPr/>
                <p:nvPr/>
              </p:nvSpPr>
              <p:spPr>
                <a:xfrm>
                  <a:off x="4761060" y="889880"/>
                  <a:ext cx="14342" cy="58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53" extrusionOk="0">
                      <a:moveTo>
                        <a:pt x="1" y="1"/>
                      </a:moveTo>
                      <a:lnTo>
                        <a:pt x="1" y="452"/>
                      </a:lnTo>
                      <a:lnTo>
                        <a:pt x="112" y="452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" name="Google Shape;2150;p28"/>
                <p:cNvSpPr/>
                <p:nvPr/>
              </p:nvSpPr>
              <p:spPr>
                <a:xfrm>
                  <a:off x="4761060" y="2921749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0"/>
                      </a:moveTo>
                      <a:lnTo>
                        <a:pt x="1" y="438"/>
                      </a:lnTo>
                      <a:lnTo>
                        <a:pt x="112" y="438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" name="Google Shape;2151;p28"/>
                <p:cNvSpPr/>
                <p:nvPr/>
              </p:nvSpPr>
              <p:spPr>
                <a:xfrm>
                  <a:off x="4761060" y="2358685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148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2" name="Google Shape;2152;p28"/>
                <p:cNvSpPr/>
                <p:nvPr/>
              </p:nvSpPr>
              <p:spPr>
                <a:xfrm>
                  <a:off x="4761060" y="2470094"/>
                  <a:ext cx="14342" cy="5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52" extrusionOk="0">
                      <a:moveTo>
                        <a:pt x="1" y="0"/>
                      </a:moveTo>
                      <a:lnTo>
                        <a:pt x="1" y="451"/>
                      </a:lnTo>
                      <a:lnTo>
                        <a:pt x="112" y="451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3" name="Google Shape;2153;p28"/>
                <p:cNvSpPr/>
                <p:nvPr/>
              </p:nvSpPr>
              <p:spPr>
                <a:xfrm>
                  <a:off x="4761060" y="2583424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6"/>
                      </a:lnTo>
                      <a:lnTo>
                        <a:pt x="112" y="436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4" name="Google Shape;2154;p28"/>
                <p:cNvSpPr/>
                <p:nvPr/>
              </p:nvSpPr>
              <p:spPr>
                <a:xfrm>
                  <a:off x="4761060" y="3368281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22"/>
                      </a:ln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422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5" name="Google Shape;2155;p28"/>
                <p:cNvSpPr/>
                <p:nvPr/>
              </p:nvSpPr>
              <p:spPr>
                <a:xfrm>
                  <a:off x="4485739" y="3710319"/>
                  <a:ext cx="59547" cy="22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177" extrusionOk="0">
                      <a:moveTo>
                        <a:pt x="435" y="0"/>
                      </a:moveTo>
                      <a:cubicBezTo>
                        <a:pt x="288" y="26"/>
                        <a:pt x="150" y="52"/>
                        <a:pt x="0" y="69"/>
                      </a:cubicBezTo>
                      <a:lnTo>
                        <a:pt x="13" y="177"/>
                      </a:lnTo>
                      <a:cubicBezTo>
                        <a:pt x="163" y="164"/>
                        <a:pt x="314" y="134"/>
                        <a:pt x="464" y="108"/>
                      </a:cubicBezTo>
                      <a:lnTo>
                        <a:pt x="4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6" name="Google Shape;2156;p28"/>
                <p:cNvSpPr/>
                <p:nvPr/>
              </p:nvSpPr>
              <p:spPr>
                <a:xfrm>
                  <a:off x="4761060" y="2696882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1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7" name="Google Shape;2157;p28"/>
                <p:cNvSpPr/>
                <p:nvPr/>
              </p:nvSpPr>
              <p:spPr>
                <a:xfrm>
                  <a:off x="4740187" y="3480074"/>
                  <a:ext cx="29837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449" extrusionOk="0">
                      <a:moveTo>
                        <a:pt x="125" y="0"/>
                      </a:moveTo>
                      <a:cubicBezTo>
                        <a:pt x="98" y="134"/>
                        <a:pt x="56" y="272"/>
                        <a:pt x="0" y="409"/>
                      </a:cubicBezTo>
                      <a:lnTo>
                        <a:pt x="98" y="448"/>
                      </a:lnTo>
                      <a:cubicBezTo>
                        <a:pt x="151" y="314"/>
                        <a:pt x="206" y="164"/>
                        <a:pt x="232" y="13"/>
                      </a:cubicBez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8" name="Google Shape;2158;p28"/>
                <p:cNvSpPr/>
                <p:nvPr/>
              </p:nvSpPr>
              <p:spPr>
                <a:xfrm>
                  <a:off x="4592025" y="3662938"/>
                  <a:ext cx="56217" cy="42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28" extrusionOk="0">
                      <a:moveTo>
                        <a:pt x="370" y="1"/>
                      </a:moveTo>
                      <a:cubicBezTo>
                        <a:pt x="259" y="83"/>
                        <a:pt x="138" y="164"/>
                        <a:pt x="0" y="220"/>
                      </a:cubicBezTo>
                      <a:lnTo>
                        <a:pt x="56" y="328"/>
                      </a:lnTo>
                      <a:cubicBezTo>
                        <a:pt x="193" y="259"/>
                        <a:pt x="314" y="177"/>
                        <a:pt x="438" y="96"/>
                      </a:cubicBezTo>
                      <a:lnTo>
                        <a:pt x="37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9" name="Google Shape;2159;p28"/>
                <p:cNvSpPr/>
                <p:nvPr/>
              </p:nvSpPr>
              <p:spPr>
                <a:xfrm>
                  <a:off x="4681153" y="3580982"/>
                  <a:ext cx="45332" cy="52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" h="409" extrusionOk="0">
                      <a:moveTo>
                        <a:pt x="259" y="0"/>
                      </a:moveTo>
                      <a:cubicBezTo>
                        <a:pt x="190" y="124"/>
                        <a:pt x="95" y="232"/>
                        <a:pt x="1" y="343"/>
                      </a:cubicBezTo>
                      <a:lnTo>
                        <a:pt x="82" y="409"/>
                      </a:lnTo>
                      <a:cubicBezTo>
                        <a:pt x="177" y="301"/>
                        <a:pt x="272" y="180"/>
                        <a:pt x="354" y="56"/>
                      </a:cubicBezTo>
                      <a:lnTo>
                        <a:pt x="25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0" name="Google Shape;2160;p28"/>
                <p:cNvSpPr/>
                <p:nvPr/>
              </p:nvSpPr>
              <p:spPr>
                <a:xfrm>
                  <a:off x="4761060" y="3260329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1" name="Google Shape;2161;p28"/>
                <p:cNvSpPr/>
                <p:nvPr/>
              </p:nvSpPr>
              <p:spPr>
                <a:xfrm>
                  <a:off x="4761060" y="3035079"/>
                  <a:ext cx="14342" cy="56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9" extrusionOk="0">
                      <a:moveTo>
                        <a:pt x="1" y="1"/>
                      </a:moveTo>
                      <a:lnTo>
                        <a:pt x="1" y="439"/>
                      </a:lnTo>
                      <a:lnTo>
                        <a:pt x="112" y="439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2" name="Google Shape;2162;p28"/>
                <p:cNvSpPr/>
                <p:nvPr/>
              </p:nvSpPr>
              <p:spPr>
                <a:xfrm>
                  <a:off x="4761060" y="2808675"/>
                  <a:ext cx="14342" cy="55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36" extrusionOk="0">
                      <a:moveTo>
                        <a:pt x="1" y="0"/>
                      </a:moveTo>
                      <a:lnTo>
                        <a:pt x="1" y="435"/>
                      </a:lnTo>
                      <a:lnTo>
                        <a:pt x="112" y="435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3" name="Google Shape;2163;p28"/>
                <p:cNvSpPr/>
                <p:nvPr/>
              </p:nvSpPr>
              <p:spPr>
                <a:xfrm>
                  <a:off x="4761060" y="3146872"/>
                  <a:ext cx="14342" cy="57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49" extrusionOk="0">
                      <a:moveTo>
                        <a:pt x="1" y="1"/>
                      </a:moveTo>
                      <a:lnTo>
                        <a:pt x="1" y="448"/>
                      </a:lnTo>
                      <a:lnTo>
                        <a:pt x="112" y="448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164" name="Google Shape;2164;p28"/>
          <p:cNvGrpSpPr/>
          <p:nvPr/>
        </p:nvGrpSpPr>
        <p:grpSpPr>
          <a:xfrm>
            <a:off x="5512116" y="631956"/>
            <a:ext cx="2400229" cy="4155980"/>
            <a:chOff x="5496723" y="582148"/>
            <a:chExt cx="2400229" cy="4155980"/>
          </a:xfrm>
        </p:grpSpPr>
        <p:grpSp>
          <p:nvGrpSpPr>
            <p:cNvPr id="2165" name="Google Shape;2165;p28"/>
            <p:cNvGrpSpPr/>
            <p:nvPr/>
          </p:nvGrpSpPr>
          <p:grpSpPr>
            <a:xfrm rot="706112">
              <a:off x="5814837" y="1291729"/>
              <a:ext cx="1764001" cy="3301203"/>
              <a:chOff x="5120779" y="818439"/>
              <a:chExt cx="1836564" cy="3437000"/>
            </a:xfrm>
          </p:grpSpPr>
          <p:sp>
            <p:nvSpPr>
              <p:cNvPr id="2166" name="Google Shape;2166;p28"/>
              <p:cNvSpPr/>
              <p:nvPr/>
            </p:nvSpPr>
            <p:spPr>
              <a:xfrm>
                <a:off x="5120779" y="818439"/>
                <a:ext cx="1836564" cy="3437000"/>
              </a:xfrm>
              <a:custGeom>
                <a:avLst/>
                <a:gdLst/>
                <a:ahLst/>
                <a:cxnLst/>
                <a:rect l="l" t="t" r="r" b="b"/>
                <a:pathLst>
                  <a:path w="37357" h="69911" extrusionOk="0">
                    <a:moveTo>
                      <a:pt x="3283" y="0"/>
                    </a:moveTo>
                    <a:cubicBezTo>
                      <a:pt x="1520" y="0"/>
                      <a:pt x="1" y="1520"/>
                      <a:pt x="1" y="3435"/>
                    </a:cubicBezTo>
                    <a:lnTo>
                      <a:pt x="1" y="66627"/>
                    </a:lnTo>
                    <a:cubicBezTo>
                      <a:pt x="1" y="68390"/>
                      <a:pt x="1520" y="69910"/>
                      <a:pt x="3283" y="69910"/>
                    </a:cubicBezTo>
                    <a:lnTo>
                      <a:pt x="34074" y="69910"/>
                    </a:lnTo>
                    <a:cubicBezTo>
                      <a:pt x="35837" y="69910"/>
                      <a:pt x="37357" y="68390"/>
                      <a:pt x="37357" y="66627"/>
                    </a:cubicBezTo>
                    <a:lnTo>
                      <a:pt x="37357" y="3435"/>
                    </a:lnTo>
                    <a:cubicBezTo>
                      <a:pt x="37357" y="1520"/>
                      <a:pt x="35837" y="0"/>
                      <a:pt x="34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28"/>
              <p:cNvSpPr/>
              <p:nvPr/>
            </p:nvSpPr>
            <p:spPr>
              <a:xfrm>
                <a:off x="5819675" y="947325"/>
                <a:ext cx="438600" cy="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28"/>
              <p:cNvSpPr/>
              <p:nvPr/>
            </p:nvSpPr>
            <p:spPr>
              <a:xfrm>
                <a:off x="5878717" y="3947980"/>
                <a:ext cx="320700" cy="1938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69" name="Google Shape;2169;p28"/>
            <p:cNvSpPr/>
            <p:nvPr/>
          </p:nvSpPr>
          <p:spPr>
            <a:xfrm>
              <a:off x="6489650" y="582148"/>
              <a:ext cx="1249500" cy="397200"/>
            </a:xfrm>
            <a:prstGeom prst="wedgeRectCallout">
              <a:avLst>
                <a:gd name="adj1" fmla="val -11597"/>
                <a:gd name="adj2" fmla="val 11098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accent5"/>
                  </a:solidFill>
                  <a:latin typeface="Poppins"/>
                  <a:ea typeface="Poppins"/>
                  <a:cs typeface="Poppins"/>
                  <a:sym typeface="Poppins"/>
                </a:rPr>
                <a:t>REPORT!</a:t>
              </a:r>
              <a:endParaRPr sz="1600" b="1" dirty="0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170" name="Google Shape;217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706114">
            <a:off x="5933114" y="1540753"/>
            <a:ext cx="1551288" cy="2688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3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9686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An Intelligent Highway Traffic Management System For Smart City</a:t>
            </a:r>
          </a:p>
        </p:txBody>
      </p:sp>
      <p:sp>
        <p:nvSpPr>
          <p:cNvPr id="2538" name="Google Shape;2538;p36"/>
          <p:cNvSpPr txBox="1">
            <a:spLocks noGrp="1"/>
          </p:cNvSpPr>
          <p:nvPr>
            <p:ph type="subTitle" idx="1"/>
          </p:nvPr>
        </p:nvSpPr>
        <p:spPr>
          <a:xfrm>
            <a:off x="143302" y="2807946"/>
            <a:ext cx="7472150" cy="14057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sz="1100" dirty="0"/>
              <a:t>Reference: Mandal, P., Chatterjee, P., &amp; Debnath, A. (2019). An intelligent highway traffic management system for smart city. In Intelligent Computing: Proceedings of the 2019 Computing Conference, Volume 1 (pp. 1-10). Springer International Publishing.</a:t>
            </a:r>
            <a:endParaRPr sz="1100" dirty="0"/>
          </a:p>
        </p:txBody>
      </p:sp>
      <p:sp>
        <p:nvSpPr>
          <p:cNvPr id="2542" name="Google Shape;2542;p36"/>
          <p:cNvSpPr txBox="1">
            <a:spLocks noGrp="1"/>
          </p:cNvSpPr>
          <p:nvPr>
            <p:ph type="subTitle" idx="7"/>
          </p:nvPr>
        </p:nvSpPr>
        <p:spPr>
          <a:xfrm>
            <a:off x="409433" y="1100432"/>
            <a:ext cx="8325133" cy="14057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This article discusses the proposed work to reduce congestion in a lane during accidents by providing relevant information to vehicles behind the accident area. This approach is specifically designed for the 2-lane highway.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3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Relevance Work</a:t>
            </a:r>
            <a:endParaRPr dirty="0"/>
          </a:p>
        </p:txBody>
      </p:sp>
      <p:sp>
        <p:nvSpPr>
          <p:cNvPr id="2538" name="Google Shape;2538;p36"/>
          <p:cNvSpPr txBox="1">
            <a:spLocks noGrp="1"/>
          </p:cNvSpPr>
          <p:nvPr>
            <p:ph type="subTitle" idx="1"/>
          </p:nvPr>
        </p:nvSpPr>
        <p:spPr>
          <a:xfrm>
            <a:off x="720000" y="1323833"/>
            <a:ext cx="8171516" cy="23531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lnSpc>
                <a:spcPct val="150000"/>
              </a:lnSpc>
            </a:pPr>
            <a:r>
              <a:rPr lang="en-US" dirty="0"/>
              <a:t>The authors discuss some works on smart traffic management systems:</a:t>
            </a:r>
          </a:p>
          <a:p>
            <a:pPr marL="0" lvl="0" indent="0" algn="l">
              <a:lnSpc>
                <a:spcPct val="150000"/>
              </a:lnSpc>
            </a:pPr>
            <a:r>
              <a:rPr lang="en-US" dirty="0"/>
              <a:t>• </a:t>
            </a:r>
            <a:r>
              <a:rPr lang="en-US" dirty="0" err="1"/>
              <a:t>Javaid</a:t>
            </a:r>
            <a:r>
              <a:rPr lang="en-US" dirty="0"/>
              <a:t> et al. proposed a hybrid approach to optimize traffic flow on roads [1]. </a:t>
            </a:r>
          </a:p>
          <a:p>
            <a:pPr marL="0" lvl="0" indent="0" algn="l">
              <a:lnSpc>
                <a:spcPct val="150000"/>
              </a:lnSpc>
            </a:pPr>
            <a:r>
              <a:rPr lang="en-US" dirty="0"/>
              <a:t>• </a:t>
            </a:r>
            <a:r>
              <a:rPr lang="en-US" dirty="0" err="1"/>
              <a:t>Junping</a:t>
            </a:r>
            <a:r>
              <a:rPr lang="en-US" dirty="0"/>
              <a:t> et al. introduced an intelligent transportation system that can accumulate a large volume of data from various sources using video sensors [2].</a:t>
            </a:r>
          </a:p>
          <a:p>
            <a:pPr marL="0" lvl="0" indent="0" algn="l">
              <a:lnSpc>
                <a:spcPct val="150000"/>
              </a:lnSpc>
            </a:pPr>
            <a:r>
              <a:rPr lang="en-US" dirty="0"/>
              <a:t>• </a:t>
            </a:r>
            <a:r>
              <a:rPr lang="en-US" dirty="0" err="1"/>
              <a:t>Wiering</a:t>
            </a:r>
            <a:r>
              <a:rPr lang="en-US" dirty="0"/>
              <a:t> et al. proposed a learning algorithm-based adaptive control system to manage traffic lights [3].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2399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p32"/>
          <p:cNvSpPr/>
          <p:nvPr/>
        </p:nvSpPr>
        <p:spPr>
          <a:xfrm>
            <a:off x="1497913" y="1278825"/>
            <a:ext cx="3213600" cy="32136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2350;p32"/>
          <p:cNvSpPr txBox="1">
            <a:spLocks noGrp="1"/>
          </p:cNvSpPr>
          <p:nvPr>
            <p:ph type="title"/>
          </p:nvPr>
        </p:nvSpPr>
        <p:spPr>
          <a:xfrm>
            <a:off x="4807175" y="2378823"/>
            <a:ext cx="3450900" cy="15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NS-3 Code</a:t>
            </a:r>
            <a:endParaRPr sz="4000" dirty="0"/>
          </a:p>
        </p:txBody>
      </p:sp>
      <p:sp>
        <p:nvSpPr>
          <p:cNvPr id="2351" name="Google Shape;2351;p32"/>
          <p:cNvSpPr txBox="1">
            <a:spLocks noGrp="1"/>
          </p:cNvSpPr>
          <p:nvPr>
            <p:ph type="title" idx="2"/>
          </p:nvPr>
        </p:nvSpPr>
        <p:spPr>
          <a:xfrm>
            <a:off x="5367575" y="1352850"/>
            <a:ext cx="2330100" cy="9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352" name="Google Shape;2352;p32"/>
          <p:cNvGrpSpPr/>
          <p:nvPr/>
        </p:nvGrpSpPr>
        <p:grpSpPr>
          <a:xfrm>
            <a:off x="435284" y="2391181"/>
            <a:ext cx="2351004" cy="4425656"/>
            <a:chOff x="5492025" y="895275"/>
            <a:chExt cx="2055612" cy="3869595"/>
          </a:xfrm>
        </p:grpSpPr>
        <p:sp>
          <p:nvSpPr>
            <p:cNvPr id="2353" name="Google Shape;2353;p32"/>
            <p:cNvSpPr/>
            <p:nvPr/>
          </p:nvSpPr>
          <p:spPr>
            <a:xfrm>
              <a:off x="5492025" y="895275"/>
              <a:ext cx="2055612" cy="3869595"/>
            </a:xfrm>
            <a:custGeom>
              <a:avLst/>
              <a:gdLst/>
              <a:ahLst/>
              <a:cxnLst/>
              <a:rect l="l" t="t" r="r" b="b"/>
              <a:pathLst>
                <a:path w="16887" h="31789" extrusionOk="0">
                  <a:moveTo>
                    <a:pt x="3773" y="0"/>
                  </a:moveTo>
                  <a:cubicBezTo>
                    <a:pt x="1687" y="0"/>
                    <a:pt x="1" y="1687"/>
                    <a:pt x="1" y="3759"/>
                  </a:cubicBezTo>
                  <a:lnTo>
                    <a:pt x="1" y="15729"/>
                  </a:lnTo>
                  <a:lnTo>
                    <a:pt x="14" y="15729"/>
                  </a:lnTo>
                  <a:lnTo>
                    <a:pt x="14" y="31788"/>
                  </a:lnTo>
                  <a:lnTo>
                    <a:pt x="2874" y="31788"/>
                  </a:lnTo>
                  <a:lnTo>
                    <a:pt x="2874" y="13157"/>
                  </a:lnTo>
                  <a:lnTo>
                    <a:pt x="2861" y="13157"/>
                  </a:lnTo>
                  <a:lnTo>
                    <a:pt x="2861" y="3759"/>
                  </a:lnTo>
                  <a:cubicBezTo>
                    <a:pt x="2861" y="3269"/>
                    <a:pt x="3269" y="2860"/>
                    <a:pt x="3773" y="2860"/>
                  </a:cubicBezTo>
                  <a:cubicBezTo>
                    <a:pt x="4276" y="2860"/>
                    <a:pt x="4684" y="3269"/>
                    <a:pt x="4684" y="3759"/>
                  </a:cubicBezTo>
                  <a:lnTo>
                    <a:pt x="4671" y="12748"/>
                  </a:lnTo>
                  <a:cubicBezTo>
                    <a:pt x="4671" y="14817"/>
                    <a:pt x="6374" y="16507"/>
                    <a:pt x="8443" y="16507"/>
                  </a:cubicBezTo>
                  <a:cubicBezTo>
                    <a:pt x="10525" y="16507"/>
                    <a:pt x="12215" y="14817"/>
                    <a:pt x="12215" y="12748"/>
                  </a:cubicBezTo>
                  <a:lnTo>
                    <a:pt x="12215" y="3759"/>
                  </a:lnTo>
                  <a:cubicBezTo>
                    <a:pt x="12215" y="3269"/>
                    <a:pt x="12624" y="2860"/>
                    <a:pt x="13114" y="2860"/>
                  </a:cubicBezTo>
                  <a:cubicBezTo>
                    <a:pt x="13618" y="2860"/>
                    <a:pt x="14026" y="3269"/>
                    <a:pt x="14026" y="3759"/>
                  </a:cubicBezTo>
                  <a:lnTo>
                    <a:pt x="14026" y="13157"/>
                  </a:lnTo>
                  <a:lnTo>
                    <a:pt x="14026" y="31788"/>
                  </a:lnTo>
                  <a:lnTo>
                    <a:pt x="16886" y="31788"/>
                  </a:lnTo>
                  <a:lnTo>
                    <a:pt x="16886" y="15729"/>
                  </a:lnTo>
                  <a:lnTo>
                    <a:pt x="16886" y="3759"/>
                  </a:lnTo>
                  <a:cubicBezTo>
                    <a:pt x="16886" y="1687"/>
                    <a:pt x="15200" y="0"/>
                    <a:pt x="13114" y="0"/>
                  </a:cubicBezTo>
                  <a:cubicBezTo>
                    <a:pt x="11045" y="0"/>
                    <a:pt x="9355" y="1687"/>
                    <a:pt x="9355" y="3759"/>
                  </a:cubicBezTo>
                  <a:lnTo>
                    <a:pt x="9355" y="12748"/>
                  </a:lnTo>
                  <a:cubicBezTo>
                    <a:pt x="9355" y="13209"/>
                    <a:pt x="9002" y="13591"/>
                    <a:pt x="8564" y="13647"/>
                  </a:cubicBezTo>
                  <a:lnTo>
                    <a:pt x="8336" y="13647"/>
                  </a:lnTo>
                  <a:cubicBezTo>
                    <a:pt x="7884" y="13591"/>
                    <a:pt x="7531" y="13209"/>
                    <a:pt x="7531" y="12748"/>
                  </a:cubicBezTo>
                  <a:lnTo>
                    <a:pt x="7531" y="3759"/>
                  </a:lnTo>
                  <a:cubicBezTo>
                    <a:pt x="7531" y="1687"/>
                    <a:pt x="5842" y="0"/>
                    <a:pt x="37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4" name="Google Shape;2354;p32"/>
            <p:cNvGrpSpPr/>
            <p:nvPr/>
          </p:nvGrpSpPr>
          <p:grpSpPr>
            <a:xfrm>
              <a:off x="5659156" y="1062406"/>
              <a:ext cx="1720973" cy="3496726"/>
              <a:chOff x="5659156" y="1062406"/>
              <a:chExt cx="1720973" cy="3496726"/>
            </a:xfrm>
          </p:grpSpPr>
          <p:sp>
            <p:nvSpPr>
              <p:cNvPr id="2355" name="Google Shape;2355;p32"/>
              <p:cNvSpPr/>
              <p:nvPr/>
            </p:nvSpPr>
            <p:spPr>
              <a:xfrm>
                <a:off x="5661103" y="264595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32"/>
              <p:cNvSpPr/>
              <p:nvPr/>
            </p:nvSpPr>
            <p:spPr>
              <a:xfrm>
                <a:off x="7366861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32"/>
              <p:cNvSpPr/>
              <p:nvPr/>
            </p:nvSpPr>
            <p:spPr>
              <a:xfrm>
                <a:off x="7366861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2"/>
              <p:cNvSpPr/>
              <p:nvPr/>
            </p:nvSpPr>
            <p:spPr>
              <a:xfrm>
                <a:off x="7366861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2"/>
              <p:cNvSpPr/>
              <p:nvPr/>
            </p:nvSpPr>
            <p:spPr>
              <a:xfrm>
                <a:off x="7366861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32"/>
              <p:cNvSpPr/>
              <p:nvPr/>
            </p:nvSpPr>
            <p:spPr>
              <a:xfrm>
                <a:off x="7366861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32"/>
              <p:cNvSpPr/>
              <p:nvPr/>
            </p:nvSpPr>
            <p:spPr>
              <a:xfrm>
                <a:off x="7366861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2"/>
              <p:cNvSpPr/>
              <p:nvPr/>
            </p:nvSpPr>
            <p:spPr>
              <a:xfrm>
                <a:off x="7366861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2"/>
              <p:cNvSpPr/>
              <p:nvPr/>
            </p:nvSpPr>
            <p:spPr>
              <a:xfrm>
                <a:off x="7366861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32"/>
              <p:cNvSpPr/>
              <p:nvPr/>
            </p:nvSpPr>
            <p:spPr>
              <a:xfrm>
                <a:off x="7366861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32"/>
              <p:cNvSpPr/>
              <p:nvPr/>
            </p:nvSpPr>
            <p:spPr>
              <a:xfrm>
                <a:off x="7366861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2"/>
              <p:cNvSpPr/>
              <p:nvPr/>
            </p:nvSpPr>
            <p:spPr>
              <a:xfrm>
                <a:off x="7366861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2"/>
              <p:cNvSpPr/>
              <p:nvPr/>
            </p:nvSpPr>
            <p:spPr>
              <a:xfrm>
                <a:off x="7366861" y="2789954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64"/>
                    </a:lnTo>
                    <a:lnTo>
                      <a:pt x="108" y="14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32"/>
              <p:cNvSpPr/>
              <p:nvPr/>
            </p:nvSpPr>
            <p:spPr>
              <a:xfrm>
                <a:off x="7366861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32"/>
              <p:cNvSpPr/>
              <p:nvPr/>
            </p:nvSpPr>
            <p:spPr>
              <a:xfrm>
                <a:off x="7366861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32"/>
              <p:cNvSpPr/>
              <p:nvPr/>
            </p:nvSpPr>
            <p:spPr>
              <a:xfrm>
                <a:off x="7366861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32"/>
              <p:cNvSpPr/>
              <p:nvPr/>
            </p:nvSpPr>
            <p:spPr>
              <a:xfrm>
                <a:off x="7366861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0" y="1"/>
                    </a:moveTo>
                    <a:lnTo>
                      <a:pt x="0" y="30"/>
                    </a:lnTo>
                    <a:lnTo>
                      <a:pt x="0" y="439"/>
                    </a:lnTo>
                    <a:lnTo>
                      <a:pt x="0" y="465"/>
                    </a:lnTo>
                    <a:lnTo>
                      <a:pt x="108" y="465"/>
                    </a:lnTo>
                    <a:lnTo>
                      <a:pt x="108" y="439"/>
                    </a:lnTo>
                    <a:lnTo>
                      <a:pt x="108" y="3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32"/>
              <p:cNvSpPr/>
              <p:nvPr/>
            </p:nvSpPr>
            <p:spPr>
              <a:xfrm>
                <a:off x="7366861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32"/>
              <p:cNvSpPr/>
              <p:nvPr/>
            </p:nvSpPr>
            <p:spPr>
              <a:xfrm>
                <a:off x="5833347" y="1069101"/>
                <a:ext cx="54656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246" extrusionOk="0">
                    <a:moveTo>
                      <a:pt x="423" y="1"/>
                    </a:moveTo>
                    <a:cubicBezTo>
                      <a:pt x="285" y="43"/>
                      <a:pt x="138" y="83"/>
                      <a:pt x="1" y="151"/>
                    </a:cubicBezTo>
                    <a:lnTo>
                      <a:pt x="40" y="246"/>
                    </a:lnTo>
                    <a:cubicBezTo>
                      <a:pt x="178" y="190"/>
                      <a:pt x="315" y="138"/>
                      <a:pt x="449" y="109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32"/>
              <p:cNvSpPr/>
              <p:nvPr/>
            </p:nvSpPr>
            <p:spPr>
              <a:xfrm>
                <a:off x="5659156" y="1720827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11" y="436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32"/>
              <p:cNvSpPr/>
              <p:nvPr/>
            </p:nvSpPr>
            <p:spPr>
              <a:xfrm>
                <a:off x="5659156" y="1826729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11" y="451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32"/>
              <p:cNvSpPr/>
              <p:nvPr/>
            </p:nvSpPr>
            <p:spPr>
              <a:xfrm>
                <a:off x="5659156" y="1506831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32"/>
              <p:cNvSpPr/>
              <p:nvPr/>
            </p:nvSpPr>
            <p:spPr>
              <a:xfrm>
                <a:off x="5682649" y="1190097"/>
                <a:ext cx="38222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452" extrusionOk="0">
                    <a:moveTo>
                      <a:pt x="216" y="0"/>
                    </a:moveTo>
                    <a:cubicBezTo>
                      <a:pt x="134" y="138"/>
                      <a:pt x="69" y="259"/>
                      <a:pt x="0" y="396"/>
                    </a:cubicBezTo>
                    <a:lnTo>
                      <a:pt x="108" y="452"/>
                    </a:lnTo>
                    <a:cubicBezTo>
                      <a:pt x="164" y="314"/>
                      <a:pt x="232" y="193"/>
                      <a:pt x="314" y="69"/>
                    </a:cubicBez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32"/>
              <p:cNvSpPr/>
              <p:nvPr/>
            </p:nvSpPr>
            <p:spPr>
              <a:xfrm>
                <a:off x="5659156" y="1398981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11" y="43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2"/>
              <p:cNvSpPr/>
              <p:nvPr/>
            </p:nvSpPr>
            <p:spPr>
              <a:xfrm>
                <a:off x="5743878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340" y="0"/>
                    </a:moveTo>
                    <a:cubicBezTo>
                      <a:pt x="220" y="82"/>
                      <a:pt x="108" y="177"/>
                      <a:pt x="1" y="285"/>
                    </a:cubicBezTo>
                    <a:lnTo>
                      <a:pt x="82" y="366"/>
                    </a:lnTo>
                    <a:cubicBezTo>
                      <a:pt x="177" y="258"/>
                      <a:pt x="285" y="164"/>
                      <a:pt x="409" y="82"/>
                    </a:cubicBez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2"/>
              <p:cNvSpPr/>
              <p:nvPr/>
            </p:nvSpPr>
            <p:spPr>
              <a:xfrm>
                <a:off x="5659156" y="1291131"/>
                <a:ext cx="1996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4" h="452" extrusionOk="0">
                    <a:moveTo>
                      <a:pt x="56" y="1"/>
                    </a:moveTo>
                    <a:cubicBezTo>
                      <a:pt x="30" y="151"/>
                      <a:pt x="17" y="301"/>
                      <a:pt x="0" y="452"/>
                    </a:cubicBezTo>
                    <a:lnTo>
                      <a:pt x="111" y="452"/>
                    </a:lnTo>
                    <a:cubicBezTo>
                      <a:pt x="125" y="301"/>
                      <a:pt x="138" y="164"/>
                      <a:pt x="164" y="30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2"/>
              <p:cNvSpPr/>
              <p:nvPr/>
            </p:nvSpPr>
            <p:spPr>
              <a:xfrm>
                <a:off x="5659156" y="1613098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2"/>
              <p:cNvSpPr/>
              <p:nvPr/>
            </p:nvSpPr>
            <p:spPr>
              <a:xfrm>
                <a:off x="5659156" y="247005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2"/>
              <p:cNvSpPr/>
              <p:nvPr/>
            </p:nvSpPr>
            <p:spPr>
              <a:xfrm>
                <a:off x="5659156" y="2576323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11" y="44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2"/>
              <p:cNvSpPr/>
              <p:nvPr/>
            </p:nvSpPr>
            <p:spPr>
              <a:xfrm>
                <a:off x="5659156" y="1934579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2"/>
              <p:cNvSpPr/>
              <p:nvPr/>
            </p:nvSpPr>
            <p:spPr>
              <a:xfrm>
                <a:off x="5659156" y="2683808"/>
                <a:ext cx="13633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2"/>
              <p:cNvSpPr/>
              <p:nvPr/>
            </p:nvSpPr>
            <p:spPr>
              <a:xfrm>
                <a:off x="5659156" y="2040725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11" y="44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2"/>
              <p:cNvSpPr/>
              <p:nvPr/>
            </p:nvSpPr>
            <p:spPr>
              <a:xfrm>
                <a:off x="5659156" y="214857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2"/>
              <p:cNvSpPr/>
              <p:nvPr/>
            </p:nvSpPr>
            <p:spPr>
              <a:xfrm>
                <a:off x="5659156" y="2362205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11" y="45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2"/>
              <p:cNvSpPr/>
              <p:nvPr/>
            </p:nvSpPr>
            <p:spPr>
              <a:xfrm>
                <a:off x="5659156" y="2256060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2"/>
              <p:cNvSpPr/>
              <p:nvPr/>
            </p:nvSpPr>
            <p:spPr>
              <a:xfrm>
                <a:off x="6228107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2"/>
              <p:cNvSpPr/>
              <p:nvPr/>
            </p:nvSpPr>
            <p:spPr>
              <a:xfrm>
                <a:off x="6228107" y="143038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2"/>
              <p:cNvSpPr/>
              <p:nvPr/>
            </p:nvSpPr>
            <p:spPr>
              <a:xfrm>
                <a:off x="6228107" y="153823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2"/>
              <p:cNvSpPr/>
              <p:nvPr/>
            </p:nvSpPr>
            <p:spPr>
              <a:xfrm>
                <a:off x="6228107" y="1644504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2"/>
              <p:cNvSpPr/>
              <p:nvPr/>
            </p:nvSpPr>
            <p:spPr>
              <a:xfrm>
                <a:off x="6228107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2"/>
              <p:cNvSpPr/>
              <p:nvPr/>
            </p:nvSpPr>
            <p:spPr>
              <a:xfrm>
                <a:off x="6448554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26" y="1"/>
                    </a:moveTo>
                    <a:lnTo>
                      <a:pt x="0" y="108"/>
                    </a:lnTo>
                    <a:cubicBezTo>
                      <a:pt x="134" y="148"/>
                      <a:pt x="285" y="164"/>
                      <a:pt x="435" y="177"/>
                    </a:cubicBezTo>
                    <a:lnTo>
                      <a:pt x="448" y="66"/>
                    </a:lnTo>
                    <a:cubicBezTo>
                      <a:pt x="298" y="53"/>
                      <a:pt x="164" y="40"/>
                      <a:pt x="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2"/>
              <p:cNvSpPr/>
              <p:nvPr/>
            </p:nvSpPr>
            <p:spPr>
              <a:xfrm>
                <a:off x="6228107" y="1752354"/>
                <a:ext cx="14851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21" y="435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6234437" y="2499878"/>
                <a:ext cx="26780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49" extrusionOk="0">
                    <a:moveTo>
                      <a:pt x="112" y="1"/>
                    </a:moveTo>
                    <a:lnTo>
                      <a:pt x="1" y="14"/>
                    </a:lnTo>
                    <a:cubicBezTo>
                      <a:pt x="30" y="164"/>
                      <a:pt x="69" y="315"/>
                      <a:pt x="125" y="449"/>
                    </a:cubicBezTo>
                    <a:lnTo>
                      <a:pt x="220" y="409"/>
                    </a:lnTo>
                    <a:cubicBezTo>
                      <a:pt x="177" y="272"/>
                      <a:pt x="138" y="138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6349103" y="2672244"/>
                <a:ext cx="52951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14" extrusionOk="0">
                    <a:moveTo>
                      <a:pt x="69" y="0"/>
                    </a:moveTo>
                    <a:lnTo>
                      <a:pt x="0" y="82"/>
                    </a:lnTo>
                    <a:cubicBezTo>
                      <a:pt x="121" y="177"/>
                      <a:pt x="258" y="245"/>
                      <a:pt x="396" y="314"/>
                    </a:cubicBezTo>
                    <a:lnTo>
                      <a:pt x="435" y="219"/>
                    </a:lnTo>
                    <a:cubicBezTo>
                      <a:pt x="314" y="151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274241" y="2596164"/>
                <a:ext cx="43457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10" extrusionOk="0">
                    <a:moveTo>
                      <a:pt x="95" y="1"/>
                    </a:moveTo>
                    <a:lnTo>
                      <a:pt x="1" y="53"/>
                    </a:lnTo>
                    <a:cubicBezTo>
                      <a:pt x="82" y="190"/>
                      <a:pt x="177" y="298"/>
                      <a:pt x="275" y="409"/>
                    </a:cubicBezTo>
                    <a:lnTo>
                      <a:pt x="357" y="341"/>
                    </a:lnTo>
                    <a:cubicBezTo>
                      <a:pt x="259" y="230"/>
                      <a:pt x="177" y="122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5939614" y="1062406"/>
                <a:ext cx="54656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38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96" y="111"/>
                    </a:lnTo>
                    <a:cubicBezTo>
                      <a:pt x="203" y="111"/>
                      <a:pt x="328" y="111"/>
                      <a:pt x="435" y="138"/>
                    </a:cubicBezTo>
                    <a:lnTo>
                      <a:pt x="449" y="30"/>
                    </a:lnTo>
                    <a:cubicBezTo>
                      <a:pt x="341" y="0"/>
                      <a:pt x="216" y="0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6228107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08" y="0"/>
                    </a:moveTo>
                    <a:lnTo>
                      <a:pt x="0" y="13"/>
                    </a:lnTo>
                    <a:lnTo>
                      <a:pt x="0" y="245"/>
                    </a:ln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245"/>
                    </a:lnTo>
                    <a:cubicBezTo>
                      <a:pt x="121" y="164"/>
                      <a:pt x="108" y="82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6198284" y="1218338"/>
                <a:ext cx="31527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452" extrusionOk="0">
                    <a:moveTo>
                      <a:pt x="95" y="1"/>
                    </a:moveTo>
                    <a:lnTo>
                      <a:pt x="0" y="56"/>
                    </a:lnTo>
                    <a:cubicBezTo>
                      <a:pt x="53" y="177"/>
                      <a:pt x="108" y="314"/>
                      <a:pt x="147" y="452"/>
                    </a:cubicBezTo>
                    <a:lnTo>
                      <a:pt x="259" y="422"/>
                    </a:lnTo>
                    <a:cubicBezTo>
                      <a:pt x="216" y="272"/>
                      <a:pt x="164" y="138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133403" y="1133981"/>
                <a:ext cx="46622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3" extrusionOk="0">
                    <a:moveTo>
                      <a:pt x="69" y="1"/>
                    </a:moveTo>
                    <a:lnTo>
                      <a:pt x="1" y="82"/>
                    </a:lnTo>
                    <a:cubicBezTo>
                      <a:pt x="108" y="177"/>
                      <a:pt x="206" y="272"/>
                      <a:pt x="288" y="393"/>
                    </a:cubicBezTo>
                    <a:lnTo>
                      <a:pt x="383" y="327"/>
                    </a:lnTo>
                    <a:cubicBezTo>
                      <a:pt x="288" y="203"/>
                      <a:pt x="177" y="95"/>
                      <a:pt x="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042352" y="1079083"/>
                <a:ext cx="54534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72" extrusionOk="0">
                    <a:moveTo>
                      <a:pt x="39" y="1"/>
                    </a:moveTo>
                    <a:lnTo>
                      <a:pt x="0" y="95"/>
                    </a:lnTo>
                    <a:cubicBezTo>
                      <a:pt x="137" y="151"/>
                      <a:pt x="271" y="206"/>
                      <a:pt x="396" y="272"/>
                    </a:cubicBezTo>
                    <a:lnTo>
                      <a:pt x="448" y="177"/>
                    </a:lnTo>
                    <a:cubicBezTo>
                      <a:pt x="327" y="108"/>
                      <a:pt x="177" y="43"/>
                      <a:pt x="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6228107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2"/>
              <p:cNvSpPr/>
              <p:nvPr/>
            </p:nvSpPr>
            <p:spPr>
              <a:xfrm>
                <a:off x="6228107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2"/>
              <p:cNvSpPr/>
              <p:nvPr/>
            </p:nvSpPr>
            <p:spPr>
              <a:xfrm>
                <a:off x="6228107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2"/>
              <p:cNvSpPr/>
              <p:nvPr/>
            </p:nvSpPr>
            <p:spPr>
              <a:xfrm>
                <a:off x="6228107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2"/>
              <p:cNvSpPr/>
              <p:nvPr/>
            </p:nvSpPr>
            <p:spPr>
              <a:xfrm>
                <a:off x="7151161" y="1069101"/>
                <a:ext cx="55021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46" extrusionOk="0">
                    <a:moveTo>
                      <a:pt x="30" y="1"/>
                    </a:moveTo>
                    <a:lnTo>
                      <a:pt x="1" y="109"/>
                    </a:lnTo>
                    <a:cubicBezTo>
                      <a:pt x="138" y="138"/>
                      <a:pt x="275" y="190"/>
                      <a:pt x="409" y="246"/>
                    </a:cubicBezTo>
                    <a:lnTo>
                      <a:pt x="452" y="151"/>
                    </a:lnTo>
                    <a:cubicBezTo>
                      <a:pt x="314" y="83"/>
                      <a:pt x="180" y="43"/>
                      <a:pt x="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7366861" y="1720827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2"/>
              <p:cNvSpPr/>
              <p:nvPr/>
            </p:nvSpPr>
            <p:spPr>
              <a:xfrm>
                <a:off x="7366861" y="1826729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2"/>
              <p:cNvSpPr/>
              <p:nvPr/>
            </p:nvSpPr>
            <p:spPr>
              <a:xfrm>
                <a:off x="7366861" y="150683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2"/>
              <p:cNvSpPr/>
              <p:nvPr/>
            </p:nvSpPr>
            <p:spPr>
              <a:xfrm>
                <a:off x="7318657" y="1190097"/>
                <a:ext cx="38344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2" extrusionOk="0">
                    <a:moveTo>
                      <a:pt x="96" y="0"/>
                    </a:moveTo>
                    <a:lnTo>
                      <a:pt x="1" y="69"/>
                    </a:lnTo>
                    <a:cubicBezTo>
                      <a:pt x="82" y="193"/>
                      <a:pt x="151" y="314"/>
                      <a:pt x="207" y="452"/>
                    </a:cubicBezTo>
                    <a:lnTo>
                      <a:pt x="315" y="396"/>
                    </a:lnTo>
                    <a:cubicBezTo>
                      <a:pt x="259" y="259"/>
                      <a:pt x="177" y="138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2"/>
              <p:cNvSpPr/>
              <p:nvPr/>
            </p:nvSpPr>
            <p:spPr>
              <a:xfrm>
                <a:off x="7366861" y="1398981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2"/>
              <p:cNvSpPr/>
              <p:nvPr/>
            </p:nvSpPr>
            <p:spPr>
              <a:xfrm>
                <a:off x="7245864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69" y="0"/>
                    </a:moveTo>
                    <a:lnTo>
                      <a:pt x="1" y="82"/>
                    </a:lnTo>
                    <a:cubicBezTo>
                      <a:pt x="122" y="164"/>
                      <a:pt x="233" y="258"/>
                      <a:pt x="327" y="366"/>
                    </a:cubicBezTo>
                    <a:lnTo>
                      <a:pt x="409" y="285"/>
                    </a:lnTo>
                    <a:cubicBezTo>
                      <a:pt x="314" y="177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7360044" y="1291131"/>
                <a:ext cx="20085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112" y="1"/>
                    </a:moveTo>
                    <a:lnTo>
                      <a:pt x="1" y="30"/>
                    </a:lnTo>
                    <a:cubicBezTo>
                      <a:pt x="30" y="164"/>
                      <a:pt x="56" y="301"/>
                      <a:pt x="56" y="452"/>
                    </a:cubicBezTo>
                    <a:lnTo>
                      <a:pt x="164" y="452"/>
                    </a:lnTo>
                    <a:cubicBezTo>
                      <a:pt x="164" y="301"/>
                      <a:pt x="138" y="151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7366861" y="1613098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2"/>
              <p:cNvSpPr/>
              <p:nvPr/>
            </p:nvSpPr>
            <p:spPr>
              <a:xfrm>
                <a:off x="7366861" y="247005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2"/>
              <p:cNvSpPr/>
              <p:nvPr/>
            </p:nvSpPr>
            <p:spPr>
              <a:xfrm>
                <a:off x="7366861" y="2576323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2"/>
              <p:cNvSpPr/>
              <p:nvPr/>
            </p:nvSpPr>
            <p:spPr>
              <a:xfrm>
                <a:off x="7366861" y="1934579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2"/>
              <p:cNvSpPr/>
              <p:nvPr/>
            </p:nvSpPr>
            <p:spPr>
              <a:xfrm>
                <a:off x="7366861" y="2683808"/>
                <a:ext cx="13268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366861" y="2040725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08" y="44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7366861" y="214857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366861" y="2362205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7366861" y="2256060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6798275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6798275" y="143038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6798275" y="153823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6798275" y="1644504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2"/>
              <p:cNvSpPr/>
              <p:nvPr/>
            </p:nvSpPr>
            <p:spPr>
              <a:xfrm>
                <a:off x="6798275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2"/>
              <p:cNvSpPr/>
              <p:nvPr/>
            </p:nvSpPr>
            <p:spPr>
              <a:xfrm>
                <a:off x="6536441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422" y="1"/>
                    </a:moveTo>
                    <a:cubicBezTo>
                      <a:pt x="285" y="40"/>
                      <a:pt x="148" y="53"/>
                      <a:pt x="1" y="66"/>
                    </a:cubicBezTo>
                    <a:lnTo>
                      <a:pt x="14" y="177"/>
                    </a:lnTo>
                    <a:cubicBezTo>
                      <a:pt x="164" y="164"/>
                      <a:pt x="311" y="148"/>
                      <a:pt x="448" y="108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2"/>
              <p:cNvSpPr/>
              <p:nvPr/>
            </p:nvSpPr>
            <p:spPr>
              <a:xfrm>
                <a:off x="6798275" y="175235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2"/>
              <p:cNvSpPr/>
              <p:nvPr/>
            </p:nvSpPr>
            <p:spPr>
              <a:xfrm>
                <a:off x="6778312" y="2499878"/>
                <a:ext cx="28484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34" h="449" extrusionOk="0">
                    <a:moveTo>
                      <a:pt x="122" y="1"/>
                    </a:moveTo>
                    <a:cubicBezTo>
                      <a:pt x="96" y="138"/>
                      <a:pt x="57" y="272"/>
                      <a:pt x="1" y="409"/>
                    </a:cubicBezTo>
                    <a:lnTo>
                      <a:pt x="96" y="449"/>
                    </a:lnTo>
                    <a:cubicBezTo>
                      <a:pt x="151" y="315"/>
                      <a:pt x="204" y="164"/>
                      <a:pt x="233" y="14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6637474" y="2672244"/>
                <a:ext cx="53073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14" extrusionOk="0">
                    <a:moveTo>
                      <a:pt x="367" y="0"/>
                    </a:moveTo>
                    <a:cubicBezTo>
                      <a:pt x="259" y="82"/>
                      <a:pt x="135" y="151"/>
                      <a:pt x="1" y="219"/>
                    </a:cubicBezTo>
                    <a:lnTo>
                      <a:pt x="53" y="314"/>
                    </a:lnTo>
                    <a:cubicBezTo>
                      <a:pt x="190" y="245"/>
                      <a:pt x="315" y="177"/>
                      <a:pt x="436" y="82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6721831" y="2596164"/>
                <a:ext cx="43578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10" extrusionOk="0">
                    <a:moveTo>
                      <a:pt x="259" y="1"/>
                    </a:moveTo>
                    <a:cubicBezTo>
                      <a:pt x="194" y="122"/>
                      <a:pt x="96" y="230"/>
                      <a:pt x="1" y="341"/>
                    </a:cubicBezTo>
                    <a:lnTo>
                      <a:pt x="83" y="409"/>
                    </a:lnTo>
                    <a:cubicBezTo>
                      <a:pt x="177" y="298"/>
                      <a:pt x="275" y="190"/>
                      <a:pt x="357" y="53"/>
                    </a:cubicBez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7045380" y="1062406"/>
                <a:ext cx="54534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8" extrusionOk="0">
                    <a:moveTo>
                      <a:pt x="353" y="0"/>
                    </a:moveTo>
                    <a:cubicBezTo>
                      <a:pt x="245" y="0"/>
                      <a:pt x="121" y="0"/>
                      <a:pt x="0" y="30"/>
                    </a:cubicBezTo>
                    <a:lnTo>
                      <a:pt x="13" y="138"/>
                    </a:lnTo>
                    <a:cubicBezTo>
                      <a:pt x="134" y="111"/>
                      <a:pt x="245" y="111"/>
                      <a:pt x="353" y="111"/>
                    </a:cubicBezTo>
                    <a:lnTo>
                      <a:pt x="448" y="111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6798275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3" y="0"/>
                    </a:moveTo>
                    <a:cubicBezTo>
                      <a:pt x="0" y="82"/>
                      <a:pt x="0" y="164"/>
                      <a:pt x="0" y="245"/>
                    </a:cubicBez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245"/>
                    </a:lnTo>
                    <a:cubicBezTo>
                      <a:pt x="108" y="177"/>
                      <a:pt x="108" y="95"/>
                      <a:pt x="121" y="13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6809839" y="1218338"/>
                <a:ext cx="33110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52" extrusionOk="0">
                    <a:moveTo>
                      <a:pt x="177" y="1"/>
                    </a:moveTo>
                    <a:cubicBezTo>
                      <a:pt x="108" y="138"/>
                      <a:pt x="43" y="272"/>
                      <a:pt x="0" y="422"/>
                    </a:cubicBezTo>
                    <a:lnTo>
                      <a:pt x="108" y="452"/>
                    </a:lnTo>
                    <a:cubicBezTo>
                      <a:pt x="151" y="314"/>
                      <a:pt x="206" y="177"/>
                      <a:pt x="271" y="56"/>
                    </a:cubicBez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6861086" y="1133981"/>
                <a:ext cx="46743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3" extrusionOk="0">
                    <a:moveTo>
                      <a:pt x="302" y="1"/>
                    </a:moveTo>
                    <a:cubicBezTo>
                      <a:pt x="194" y="95"/>
                      <a:pt x="83" y="203"/>
                      <a:pt x="1" y="327"/>
                    </a:cubicBezTo>
                    <a:lnTo>
                      <a:pt x="83" y="393"/>
                    </a:lnTo>
                    <a:cubicBezTo>
                      <a:pt x="164" y="272"/>
                      <a:pt x="275" y="177"/>
                      <a:pt x="383" y="82"/>
                    </a:cubicBezTo>
                    <a:lnTo>
                      <a:pt x="3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6942278" y="1079083"/>
                <a:ext cx="55021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72" extrusionOk="0">
                    <a:moveTo>
                      <a:pt x="409" y="1"/>
                    </a:moveTo>
                    <a:cubicBezTo>
                      <a:pt x="275" y="43"/>
                      <a:pt x="138" y="108"/>
                      <a:pt x="1" y="177"/>
                    </a:cubicBezTo>
                    <a:lnTo>
                      <a:pt x="56" y="272"/>
                    </a:lnTo>
                    <a:cubicBezTo>
                      <a:pt x="180" y="206"/>
                      <a:pt x="314" y="151"/>
                      <a:pt x="452" y="95"/>
                    </a:cubicBezTo>
                    <a:lnTo>
                      <a:pt x="4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6798275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6798275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6798275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6798275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32"/>
              <p:cNvSpPr/>
              <p:nvPr/>
            </p:nvSpPr>
            <p:spPr>
              <a:xfrm>
                <a:off x="5661103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32"/>
              <p:cNvSpPr/>
              <p:nvPr/>
            </p:nvSpPr>
            <p:spPr>
              <a:xfrm>
                <a:off x="5661103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32"/>
              <p:cNvSpPr/>
              <p:nvPr/>
            </p:nvSpPr>
            <p:spPr>
              <a:xfrm>
                <a:off x="5661103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32"/>
              <p:cNvSpPr/>
              <p:nvPr/>
            </p:nvSpPr>
            <p:spPr>
              <a:xfrm>
                <a:off x="5661103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2"/>
              <p:cNvSpPr/>
              <p:nvPr/>
            </p:nvSpPr>
            <p:spPr>
              <a:xfrm>
                <a:off x="5661103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2"/>
              <p:cNvSpPr/>
              <p:nvPr/>
            </p:nvSpPr>
            <p:spPr>
              <a:xfrm>
                <a:off x="5661103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2"/>
              <p:cNvSpPr/>
              <p:nvPr/>
            </p:nvSpPr>
            <p:spPr>
              <a:xfrm>
                <a:off x="5661103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2"/>
              <p:cNvSpPr/>
              <p:nvPr/>
            </p:nvSpPr>
            <p:spPr>
              <a:xfrm>
                <a:off x="5661103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2"/>
              <p:cNvSpPr/>
              <p:nvPr/>
            </p:nvSpPr>
            <p:spPr>
              <a:xfrm>
                <a:off x="5661103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2"/>
              <p:cNvSpPr/>
              <p:nvPr/>
            </p:nvSpPr>
            <p:spPr>
              <a:xfrm>
                <a:off x="5661103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2"/>
              <p:cNvSpPr/>
              <p:nvPr/>
            </p:nvSpPr>
            <p:spPr>
              <a:xfrm>
                <a:off x="5661103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2"/>
              <p:cNvSpPr/>
              <p:nvPr/>
            </p:nvSpPr>
            <p:spPr>
              <a:xfrm>
                <a:off x="5659156" y="2789954"/>
                <a:ext cx="15216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6" extrusionOk="0">
                    <a:moveTo>
                      <a:pt x="17" y="1"/>
                    </a:moveTo>
                    <a:lnTo>
                      <a:pt x="17" y="14"/>
                    </a:lnTo>
                    <a:lnTo>
                      <a:pt x="0" y="14"/>
                    </a:lnTo>
                    <a:lnTo>
                      <a:pt x="0" y="164"/>
                    </a:lnTo>
                    <a:lnTo>
                      <a:pt x="17" y="164"/>
                    </a:lnTo>
                    <a:lnTo>
                      <a:pt x="17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2"/>
              <p:cNvSpPr/>
              <p:nvPr/>
            </p:nvSpPr>
            <p:spPr>
              <a:xfrm>
                <a:off x="5661103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2"/>
              <p:cNvSpPr/>
              <p:nvPr/>
            </p:nvSpPr>
            <p:spPr>
              <a:xfrm>
                <a:off x="5661103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2"/>
              <p:cNvSpPr/>
              <p:nvPr/>
            </p:nvSpPr>
            <p:spPr>
              <a:xfrm>
                <a:off x="5661103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2"/>
              <p:cNvSpPr/>
              <p:nvPr/>
            </p:nvSpPr>
            <p:spPr>
              <a:xfrm>
                <a:off x="5661103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1"/>
                    </a:moveTo>
                    <a:lnTo>
                      <a:pt x="1" y="30"/>
                    </a:lnTo>
                    <a:lnTo>
                      <a:pt x="1" y="439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9"/>
                    </a:lnTo>
                    <a:lnTo>
                      <a:pt x="109" y="3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2"/>
              <p:cNvSpPr/>
              <p:nvPr/>
            </p:nvSpPr>
            <p:spPr>
              <a:xfrm>
                <a:off x="5661103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2" name="Google Shape;2462;p32"/>
          <p:cNvGrpSpPr/>
          <p:nvPr/>
        </p:nvGrpSpPr>
        <p:grpSpPr>
          <a:xfrm>
            <a:off x="1080275" y="482975"/>
            <a:ext cx="2714372" cy="4003230"/>
            <a:chOff x="1080275" y="482975"/>
            <a:chExt cx="2714372" cy="4003230"/>
          </a:xfrm>
        </p:grpSpPr>
        <p:grpSp>
          <p:nvGrpSpPr>
            <p:cNvPr id="2463" name="Google Shape;2463;p32"/>
            <p:cNvGrpSpPr/>
            <p:nvPr/>
          </p:nvGrpSpPr>
          <p:grpSpPr>
            <a:xfrm rot="-754058">
              <a:off x="1692569" y="1032547"/>
              <a:ext cx="1764045" cy="3301286"/>
              <a:chOff x="5120779" y="818439"/>
              <a:chExt cx="1836564" cy="3437000"/>
            </a:xfrm>
          </p:grpSpPr>
          <p:sp>
            <p:nvSpPr>
              <p:cNvPr id="2464" name="Google Shape;2464;p32"/>
              <p:cNvSpPr/>
              <p:nvPr/>
            </p:nvSpPr>
            <p:spPr>
              <a:xfrm>
                <a:off x="5120779" y="818439"/>
                <a:ext cx="1836564" cy="3437000"/>
              </a:xfrm>
              <a:custGeom>
                <a:avLst/>
                <a:gdLst/>
                <a:ahLst/>
                <a:cxnLst/>
                <a:rect l="l" t="t" r="r" b="b"/>
                <a:pathLst>
                  <a:path w="37357" h="69911" extrusionOk="0">
                    <a:moveTo>
                      <a:pt x="3283" y="0"/>
                    </a:moveTo>
                    <a:cubicBezTo>
                      <a:pt x="1520" y="0"/>
                      <a:pt x="1" y="1520"/>
                      <a:pt x="1" y="3435"/>
                    </a:cubicBezTo>
                    <a:lnTo>
                      <a:pt x="1" y="66627"/>
                    </a:lnTo>
                    <a:cubicBezTo>
                      <a:pt x="1" y="68390"/>
                      <a:pt x="1520" y="69910"/>
                      <a:pt x="3283" y="69910"/>
                    </a:cubicBezTo>
                    <a:lnTo>
                      <a:pt x="34074" y="69910"/>
                    </a:lnTo>
                    <a:cubicBezTo>
                      <a:pt x="35837" y="69910"/>
                      <a:pt x="37357" y="68390"/>
                      <a:pt x="37357" y="66627"/>
                    </a:cubicBezTo>
                    <a:lnTo>
                      <a:pt x="37357" y="3435"/>
                    </a:lnTo>
                    <a:cubicBezTo>
                      <a:pt x="37357" y="1520"/>
                      <a:pt x="35837" y="0"/>
                      <a:pt x="34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2"/>
              <p:cNvSpPr/>
              <p:nvPr/>
            </p:nvSpPr>
            <p:spPr>
              <a:xfrm>
                <a:off x="5819675" y="947325"/>
                <a:ext cx="438600" cy="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2"/>
              <p:cNvSpPr/>
              <p:nvPr/>
            </p:nvSpPr>
            <p:spPr>
              <a:xfrm>
                <a:off x="5878717" y="3947980"/>
                <a:ext cx="320700" cy="1938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7" name="Google Shape;2467;p32"/>
            <p:cNvSpPr/>
            <p:nvPr/>
          </p:nvSpPr>
          <p:spPr>
            <a:xfrm>
              <a:off x="1080275" y="482975"/>
              <a:ext cx="1559700" cy="397200"/>
            </a:xfrm>
            <a:prstGeom prst="wedgeRectCallout">
              <a:avLst>
                <a:gd name="adj1" fmla="val -11597"/>
                <a:gd name="adj2" fmla="val 11098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5"/>
                  </a:solidFill>
                  <a:latin typeface="Poppins"/>
                  <a:ea typeface="Poppins"/>
                  <a:cs typeface="Poppins"/>
                  <a:sym typeface="Poppins"/>
                </a:rPr>
                <a:t>ACCIDENT!</a:t>
              </a:r>
              <a:endParaRPr sz="1600" b="1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468" name="Google Shape;2468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-30" b="30"/>
          <a:stretch/>
        </p:blipFill>
        <p:spPr>
          <a:xfrm rot="-754210">
            <a:off x="1800180" y="1317963"/>
            <a:ext cx="1532149" cy="265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9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3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Simulation Setup</a:t>
            </a:r>
            <a:endParaRPr dirty="0"/>
          </a:p>
        </p:txBody>
      </p:sp>
      <p:sp>
        <p:nvSpPr>
          <p:cNvPr id="5" name="Google Shape;2538;p36">
            <a:extLst>
              <a:ext uri="{FF2B5EF4-FFF2-40B4-BE49-F238E27FC236}">
                <a16:creationId xmlns:a16="http://schemas.microsoft.com/office/drawing/2014/main" id="{4BD61C56-B7C8-4237-924A-7BA2B27844FC}"/>
              </a:ext>
            </a:extLst>
          </p:cNvPr>
          <p:cNvSpPr txBox="1">
            <a:spLocks/>
          </p:cNvSpPr>
          <p:nvPr/>
        </p:nvSpPr>
        <p:spPr>
          <a:xfrm>
            <a:off x="972484" y="1251756"/>
            <a:ext cx="8171516" cy="440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l">
              <a:lnSpc>
                <a:spcPct val="150000"/>
              </a:lnSpc>
            </a:pPr>
            <a:r>
              <a:rPr lang="en-US" dirty="0"/>
              <a:t>The simulation is carried out using NS3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7D703F-FB1B-466A-8A37-55DE6358D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8851" y="2234394"/>
            <a:ext cx="4962525" cy="1657350"/>
          </a:xfrm>
          <a:prstGeom prst="rect">
            <a:avLst/>
          </a:prstGeom>
        </p:spPr>
      </p:pic>
      <p:sp>
        <p:nvSpPr>
          <p:cNvPr id="7" name="Google Shape;2538;p36">
            <a:extLst>
              <a:ext uri="{FF2B5EF4-FFF2-40B4-BE49-F238E27FC236}">
                <a16:creationId xmlns:a16="http://schemas.microsoft.com/office/drawing/2014/main" id="{313CAA14-2931-4577-8795-BB98D202A4AE}"/>
              </a:ext>
            </a:extLst>
          </p:cNvPr>
          <p:cNvSpPr txBox="1">
            <a:spLocks/>
          </p:cNvSpPr>
          <p:nvPr/>
        </p:nvSpPr>
        <p:spPr>
          <a:xfrm>
            <a:off x="972484" y="1622520"/>
            <a:ext cx="8171516" cy="440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l">
              <a:lnSpc>
                <a:spcPct val="150000"/>
              </a:lnSpc>
            </a:pPr>
            <a:r>
              <a:rPr lang="en-US" dirty="0"/>
              <a:t>The necessary header files from the NS-3 library:</a:t>
            </a:r>
          </a:p>
        </p:txBody>
      </p:sp>
    </p:spTree>
    <p:extLst>
      <p:ext uri="{BB962C8B-B14F-4D97-AF65-F5344CB8AC3E}">
        <p14:creationId xmlns:p14="http://schemas.microsoft.com/office/powerpoint/2010/main" val="1574860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3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NS-3 Code Steps</a:t>
            </a:r>
            <a:endParaRPr dirty="0"/>
          </a:p>
        </p:txBody>
      </p:sp>
      <p:sp>
        <p:nvSpPr>
          <p:cNvPr id="2538" name="Google Shape;2538;p36"/>
          <p:cNvSpPr txBox="1">
            <a:spLocks noGrp="1"/>
          </p:cNvSpPr>
          <p:nvPr>
            <p:ph type="subTitle" idx="1"/>
          </p:nvPr>
        </p:nvSpPr>
        <p:spPr>
          <a:xfrm>
            <a:off x="720000" y="1323833"/>
            <a:ext cx="8171516" cy="23531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Include the necessary header files from the NS-3 library</a:t>
            </a: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function to handle received traffic information at RSUs</a:t>
            </a: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function to send traffic information from vehicles to RSUs</a:t>
            </a: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seven nodes in which six are dynamic vehicles and another one that is static RSU</a:t>
            </a: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Assign mobility models for vehicles</a:t>
            </a: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Install the internet stack on nodes</a:t>
            </a: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Set up UDP sockets for communication</a:t>
            </a: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Visualize the simulation using </a:t>
            </a:r>
            <a:r>
              <a:rPr lang="en-US" dirty="0" err="1"/>
              <a:t>NetAnim</a:t>
            </a:r>
            <a:endParaRPr lang="en-US" dirty="0"/>
          </a:p>
          <a:p>
            <a:pPr marL="0" lvl="0" indent="0" algn="l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7086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3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NS-3 Code Steps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449261-1A61-4FB2-ACE8-A79DA81D8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2853" y="1381651"/>
            <a:ext cx="4858604" cy="3069404"/>
          </a:xfrm>
          <a:prstGeom prst="rect">
            <a:avLst/>
          </a:prstGeom>
        </p:spPr>
      </p:pic>
      <p:sp>
        <p:nvSpPr>
          <p:cNvPr id="4" name="Google Shape;2538;p36">
            <a:extLst>
              <a:ext uri="{FF2B5EF4-FFF2-40B4-BE49-F238E27FC236}">
                <a16:creationId xmlns:a16="http://schemas.microsoft.com/office/drawing/2014/main" id="{E54C84B6-60A3-42D5-8EE5-74177BFACE0F}"/>
              </a:ext>
            </a:extLst>
          </p:cNvPr>
          <p:cNvSpPr txBox="1">
            <a:spLocks/>
          </p:cNvSpPr>
          <p:nvPr/>
        </p:nvSpPr>
        <p:spPr>
          <a:xfrm>
            <a:off x="972484" y="941525"/>
            <a:ext cx="8171516" cy="440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l">
              <a:lnSpc>
                <a:spcPct val="150000"/>
              </a:lnSpc>
            </a:pPr>
            <a:r>
              <a:rPr lang="en-US" dirty="0"/>
              <a:t>Function to handle received traffic information at RSUs</a:t>
            </a:r>
          </a:p>
        </p:txBody>
      </p:sp>
    </p:spTree>
    <p:extLst>
      <p:ext uri="{BB962C8B-B14F-4D97-AF65-F5344CB8AC3E}">
        <p14:creationId xmlns:p14="http://schemas.microsoft.com/office/powerpoint/2010/main" val="185590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3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NS-3 Code Steps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F29771-42A6-443B-82F3-6843D28EF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724773"/>
            <a:ext cx="7703998" cy="2212568"/>
          </a:xfrm>
          <a:prstGeom prst="rect">
            <a:avLst/>
          </a:prstGeom>
        </p:spPr>
      </p:pic>
      <p:sp>
        <p:nvSpPr>
          <p:cNvPr id="7" name="Google Shape;2538;p36">
            <a:extLst>
              <a:ext uri="{FF2B5EF4-FFF2-40B4-BE49-F238E27FC236}">
                <a16:creationId xmlns:a16="http://schemas.microsoft.com/office/drawing/2014/main" id="{9C4C26B2-3B31-4088-B2D7-4CB5DA89DCC6}"/>
              </a:ext>
            </a:extLst>
          </p:cNvPr>
          <p:cNvSpPr txBox="1">
            <a:spLocks/>
          </p:cNvSpPr>
          <p:nvPr/>
        </p:nvSpPr>
        <p:spPr>
          <a:xfrm>
            <a:off x="1124884" y="1093925"/>
            <a:ext cx="8171516" cy="440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l">
              <a:lnSpc>
                <a:spcPct val="150000"/>
              </a:lnSpc>
            </a:pPr>
            <a:r>
              <a:rPr lang="en-US" dirty="0"/>
              <a:t>Function to send traffic information from vehicles to RSUs</a:t>
            </a:r>
          </a:p>
        </p:txBody>
      </p:sp>
    </p:spTree>
    <p:extLst>
      <p:ext uri="{BB962C8B-B14F-4D97-AF65-F5344CB8AC3E}">
        <p14:creationId xmlns:p14="http://schemas.microsoft.com/office/powerpoint/2010/main" val="2466249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p32"/>
          <p:cNvSpPr/>
          <p:nvPr/>
        </p:nvSpPr>
        <p:spPr>
          <a:xfrm>
            <a:off x="1497913" y="1278825"/>
            <a:ext cx="3213600" cy="32136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2350;p32"/>
          <p:cNvSpPr txBox="1">
            <a:spLocks noGrp="1"/>
          </p:cNvSpPr>
          <p:nvPr>
            <p:ph type="title"/>
          </p:nvPr>
        </p:nvSpPr>
        <p:spPr>
          <a:xfrm>
            <a:off x="4807175" y="2378823"/>
            <a:ext cx="3450900" cy="15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Simulation </a:t>
            </a:r>
            <a:endParaRPr sz="4000" dirty="0"/>
          </a:p>
        </p:txBody>
      </p:sp>
      <p:sp>
        <p:nvSpPr>
          <p:cNvPr id="2351" name="Google Shape;2351;p32"/>
          <p:cNvSpPr txBox="1">
            <a:spLocks noGrp="1"/>
          </p:cNvSpPr>
          <p:nvPr>
            <p:ph type="title" idx="2"/>
          </p:nvPr>
        </p:nvSpPr>
        <p:spPr>
          <a:xfrm>
            <a:off x="5367575" y="1352850"/>
            <a:ext cx="2330100" cy="9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2352" name="Google Shape;2352;p32"/>
          <p:cNvGrpSpPr/>
          <p:nvPr/>
        </p:nvGrpSpPr>
        <p:grpSpPr>
          <a:xfrm>
            <a:off x="435284" y="2391181"/>
            <a:ext cx="2351004" cy="4425656"/>
            <a:chOff x="5492025" y="895275"/>
            <a:chExt cx="2055612" cy="3869595"/>
          </a:xfrm>
        </p:grpSpPr>
        <p:sp>
          <p:nvSpPr>
            <p:cNvPr id="2353" name="Google Shape;2353;p32"/>
            <p:cNvSpPr/>
            <p:nvPr/>
          </p:nvSpPr>
          <p:spPr>
            <a:xfrm>
              <a:off x="5492025" y="895275"/>
              <a:ext cx="2055612" cy="3869595"/>
            </a:xfrm>
            <a:custGeom>
              <a:avLst/>
              <a:gdLst/>
              <a:ahLst/>
              <a:cxnLst/>
              <a:rect l="l" t="t" r="r" b="b"/>
              <a:pathLst>
                <a:path w="16887" h="31789" extrusionOk="0">
                  <a:moveTo>
                    <a:pt x="3773" y="0"/>
                  </a:moveTo>
                  <a:cubicBezTo>
                    <a:pt x="1687" y="0"/>
                    <a:pt x="1" y="1687"/>
                    <a:pt x="1" y="3759"/>
                  </a:cubicBezTo>
                  <a:lnTo>
                    <a:pt x="1" y="15729"/>
                  </a:lnTo>
                  <a:lnTo>
                    <a:pt x="14" y="15729"/>
                  </a:lnTo>
                  <a:lnTo>
                    <a:pt x="14" y="31788"/>
                  </a:lnTo>
                  <a:lnTo>
                    <a:pt x="2874" y="31788"/>
                  </a:lnTo>
                  <a:lnTo>
                    <a:pt x="2874" y="13157"/>
                  </a:lnTo>
                  <a:lnTo>
                    <a:pt x="2861" y="13157"/>
                  </a:lnTo>
                  <a:lnTo>
                    <a:pt x="2861" y="3759"/>
                  </a:lnTo>
                  <a:cubicBezTo>
                    <a:pt x="2861" y="3269"/>
                    <a:pt x="3269" y="2860"/>
                    <a:pt x="3773" y="2860"/>
                  </a:cubicBezTo>
                  <a:cubicBezTo>
                    <a:pt x="4276" y="2860"/>
                    <a:pt x="4684" y="3269"/>
                    <a:pt x="4684" y="3759"/>
                  </a:cubicBezTo>
                  <a:lnTo>
                    <a:pt x="4671" y="12748"/>
                  </a:lnTo>
                  <a:cubicBezTo>
                    <a:pt x="4671" y="14817"/>
                    <a:pt x="6374" y="16507"/>
                    <a:pt x="8443" y="16507"/>
                  </a:cubicBezTo>
                  <a:cubicBezTo>
                    <a:pt x="10525" y="16507"/>
                    <a:pt x="12215" y="14817"/>
                    <a:pt x="12215" y="12748"/>
                  </a:cubicBezTo>
                  <a:lnTo>
                    <a:pt x="12215" y="3759"/>
                  </a:lnTo>
                  <a:cubicBezTo>
                    <a:pt x="12215" y="3269"/>
                    <a:pt x="12624" y="2860"/>
                    <a:pt x="13114" y="2860"/>
                  </a:cubicBezTo>
                  <a:cubicBezTo>
                    <a:pt x="13618" y="2860"/>
                    <a:pt x="14026" y="3269"/>
                    <a:pt x="14026" y="3759"/>
                  </a:cubicBezTo>
                  <a:lnTo>
                    <a:pt x="14026" y="13157"/>
                  </a:lnTo>
                  <a:lnTo>
                    <a:pt x="14026" y="31788"/>
                  </a:lnTo>
                  <a:lnTo>
                    <a:pt x="16886" y="31788"/>
                  </a:lnTo>
                  <a:lnTo>
                    <a:pt x="16886" y="15729"/>
                  </a:lnTo>
                  <a:lnTo>
                    <a:pt x="16886" y="3759"/>
                  </a:lnTo>
                  <a:cubicBezTo>
                    <a:pt x="16886" y="1687"/>
                    <a:pt x="15200" y="0"/>
                    <a:pt x="13114" y="0"/>
                  </a:cubicBezTo>
                  <a:cubicBezTo>
                    <a:pt x="11045" y="0"/>
                    <a:pt x="9355" y="1687"/>
                    <a:pt x="9355" y="3759"/>
                  </a:cubicBezTo>
                  <a:lnTo>
                    <a:pt x="9355" y="12748"/>
                  </a:lnTo>
                  <a:cubicBezTo>
                    <a:pt x="9355" y="13209"/>
                    <a:pt x="9002" y="13591"/>
                    <a:pt x="8564" y="13647"/>
                  </a:cubicBezTo>
                  <a:lnTo>
                    <a:pt x="8336" y="13647"/>
                  </a:lnTo>
                  <a:cubicBezTo>
                    <a:pt x="7884" y="13591"/>
                    <a:pt x="7531" y="13209"/>
                    <a:pt x="7531" y="12748"/>
                  </a:cubicBezTo>
                  <a:lnTo>
                    <a:pt x="7531" y="3759"/>
                  </a:lnTo>
                  <a:cubicBezTo>
                    <a:pt x="7531" y="1687"/>
                    <a:pt x="5842" y="0"/>
                    <a:pt x="37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4" name="Google Shape;2354;p32"/>
            <p:cNvGrpSpPr/>
            <p:nvPr/>
          </p:nvGrpSpPr>
          <p:grpSpPr>
            <a:xfrm>
              <a:off x="5659156" y="1062406"/>
              <a:ext cx="1720973" cy="3496726"/>
              <a:chOff x="5659156" y="1062406"/>
              <a:chExt cx="1720973" cy="3496726"/>
            </a:xfrm>
          </p:grpSpPr>
          <p:sp>
            <p:nvSpPr>
              <p:cNvPr id="2355" name="Google Shape;2355;p32"/>
              <p:cNvSpPr/>
              <p:nvPr/>
            </p:nvSpPr>
            <p:spPr>
              <a:xfrm>
                <a:off x="5661103" y="264595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32"/>
              <p:cNvSpPr/>
              <p:nvPr/>
            </p:nvSpPr>
            <p:spPr>
              <a:xfrm>
                <a:off x="7366861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32"/>
              <p:cNvSpPr/>
              <p:nvPr/>
            </p:nvSpPr>
            <p:spPr>
              <a:xfrm>
                <a:off x="7366861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2"/>
              <p:cNvSpPr/>
              <p:nvPr/>
            </p:nvSpPr>
            <p:spPr>
              <a:xfrm>
                <a:off x="7366861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2"/>
              <p:cNvSpPr/>
              <p:nvPr/>
            </p:nvSpPr>
            <p:spPr>
              <a:xfrm>
                <a:off x="7366861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32"/>
              <p:cNvSpPr/>
              <p:nvPr/>
            </p:nvSpPr>
            <p:spPr>
              <a:xfrm>
                <a:off x="7366861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32"/>
              <p:cNvSpPr/>
              <p:nvPr/>
            </p:nvSpPr>
            <p:spPr>
              <a:xfrm>
                <a:off x="7366861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2"/>
              <p:cNvSpPr/>
              <p:nvPr/>
            </p:nvSpPr>
            <p:spPr>
              <a:xfrm>
                <a:off x="7366861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2"/>
              <p:cNvSpPr/>
              <p:nvPr/>
            </p:nvSpPr>
            <p:spPr>
              <a:xfrm>
                <a:off x="7366861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32"/>
              <p:cNvSpPr/>
              <p:nvPr/>
            </p:nvSpPr>
            <p:spPr>
              <a:xfrm>
                <a:off x="7366861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32"/>
              <p:cNvSpPr/>
              <p:nvPr/>
            </p:nvSpPr>
            <p:spPr>
              <a:xfrm>
                <a:off x="7366861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2"/>
              <p:cNvSpPr/>
              <p:nvPr/>
            </p:nvSpPr>
            <p:spPr>
              <a:xfrm>
                <a:off x="7366861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2"/>
              <p:cNvSpPr/>
              <p:nvPr/>
            </p:nvSpPr>
            <p:spPr>
              <a:xfrm>
                <a:off x="7366861" y="2789954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64"/>
                    </a:lnTo>
                    <a:lnTo>
                      <a:pt x="108" y="14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32"/>
              <p:cNvSpPr/>
              <p:nvPr/>
            </p:nvSpPr>
            <p:spPr>
              <a:xfrm>
                <a:off x="7366861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32"/>
              <p:cNvSpPr/>
              <p:nvPr/>
            </p:nvSpPr>
            <p:spPr>
              <a:xfrm>
                <a:off x="7366861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32"/>
              <p:cNvSpPr/>
              <p:nvPr/>
            </p:nvSpPr>
            <p:spPr>
              <a:xfrm>
                <a:off x="7366861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32"/>
              <p:cNvSpPr/>
              <p:nvPr/>
            </p:nvSpPr>
            <p:spPr>
              <a:xfrm>
                <a:off x="7366861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0" y="1"/>
                    </a:moveTo>
                    <a:lnTo>
                      <a:pt x="0" y="30"/>
                    </a:lnTo>
                    <a:lnTo>
                      <a:pt x="0" y="439"/>
                    </a:lnTo>
                    <a:lnTo>
                      <a:pt x="0" y="465"/>
                    </a:lnTo>
                    <a:lnTo>
                      <a:pt x="108" y="465"/>
                    </a:lnTo>
                    <a:lnTo>
                      <a:pt x="108" y="439"/>
                    </a:lnTo>
                    <a:lnTo>
                      <a:pt x="108" y="3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32"/>
              <p:cNvSpPr/>
              <p:nvPr/>
            </p:nvSpPr>
            <p:spPr>
              <a:xfrm>
                <a:off x="7366861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32"/>
              <p:cNvSpPr/>
              <p:nvPr/>
            </p:nvSpPr>
            <p:spPr>
              <a:xfrm>
                <a:off x="5833347" y="1069101"/>
                <a:ext cx="54656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246" extrusionOk="0">
                    <a:moveTo>
                      <a:pt x="423" y="1"/>
                    </a:moveTo>
                    <a:cubicBezTo>
                      <a:pt x="285" y="43"/>
                      <a:pt x="138" y="83"/>
                      <a:pt x="1" y="151"/>
                    </a:cubicBezTo>
                    <a:lnTo>
                      <a:pt x="40" y="246"/>
                    </a:lnTo>
                    <a:cubicBezTo>
                      <a:pt x="178" y="190"/>
                      <a:pt x="315" y="138"/>
                      <a:pt x="449" y="109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32"/>
              <p:cNvSpPr/>
              <p:nvPr/>
            </p:nvSpPr>
            <p:spPr>
              <a:xfrm>
                <a:off x="5659156" y="1720827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11" y="436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32"/>
              <p:cNvSpPr/>
              <p:nvPr/>
            </p:nvSpPr>
            <p:spPr>
              <a:xfrm>
                <a:off x="5659156" y="1826729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11" y="451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32"/>
              <p:cNvSpPr/>
              <p:nvPr/>
            </p:nvSpPr>
            <p:spPr>
              <a:xfrm>
                <a:off x="5659156" y="1506831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32"/>
              <p:cNvSpPr/>
              <p:nvPr/>
            </p:nvSpPr>
            <p:spPr>
              <a:xfrm>
                <a:off x="5682649" y="1190097"/>
                <a:ext cx="38222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452" extrusionOk="0">
                    <a:moveTo>
                      <a:pt x="216" y="0"/>
                    </a:moveTo>
                    <a:cubicBezTo>
                      <a:pt x="134" y="138"/>
                      <a:pt x="69" y="259"/>
                      <a:pt x="0" y="396"/>
                    </a:cubicBezTo>
                    <a:lnTo>
                      <a:pt x="108" y="452"/>
                    </a:lnTo>
                    <a:cubicBezTo>
                      <a:pt x="164" y="314"/>
                      <a:pt x="232" y="193"/>
                      <a:pt x="314" y="69"/>
                    </a:cubicBez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32"/>
              <p:cNvSpPr/>
              <p:nvPr/>
            </p:nvSpPr>
            <p:spPr>
              <a:xfrm>
                <a:off x="5659156" y="1398981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11" y="43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2"/>
              <p:cNvSpPr/>
              <p:nvPr/>
            </p:nvSpPr>
            <p:spPr>
              <a:xfrm>
                <a:off x="5743878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340" y="0"/>
                    </a:moveTo>
                    <a:cubicBezTo>
                      <a:pt x="220" y="82"/>
                      <a:pt x="108" y="177"/>
                      <a:pt x="1" y="285"/>
                    </a:cubicBezTo>
                    <a:lnTo>
                      <a:pt x="82" y="366"/>
                    </a:lnTo>
                    <a:cubicBezTo>
                      <a:pt x="177" y="258"/>
                      <a:pt x="285" y="164"/>
                      <a:pt x="409" y="82"/>
                    </a:cubicBez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2"/>
              <p:cNvSpPr/>
              <p:nvPr/>
            </p:nvSpPr>
            <p:spPr>
              <a:xfrm>
                <a:off x="5659156" y="1291131"/>
                <a:ext cx="1996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4" h="452" extrusionOk="0">
                    <a:moveTo>
                      <a:pt x="56" y="1"/>
                    </a:moveTo>
                    <a:cubicBezTo>
                      <a:pt x="30" y="151"/>
                      <a:pt x="17" y="301"/>
                      <a:pt x="0" y="452"/>
                    </a:cubicBezTo>
                    <a:lnTo>
                      <a:pt x="111" y="452"/>
                    </a:lnTo>
                    <a:cubicBezTo>
                      <a:pt x="125" y="301"/>
                      <a:pt x="138" y="164"/>
                      <a:pt x="164" y="30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2"/>
              <p:cNvSpPr/>
              <p:nvPr/>
            </p:nvSpPr>
            <p:spPr>
              <a:xfrm>
                <a:off x="5659156" y="1613098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2"/>
              <p:cNvSpPr/>
              <p:nvPr/>
            </p:nvSpPr>
            <p:spPr>
              <a:xfrm>
                <a:off x="5659156" y="247005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2"/>
              <p:cNvSpPr/>
              <p:nvPr/>
            </p:nvSpPr>
            <p:spPr>
              <a:xfrm>
                <a:off x="5659156" y="2576323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11" y="44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2"/>
              <p:cNvSpPr/>
              <p:nvPr/>
            </p:nvSpPr>
            <p:spPr>
              <a:xfrm>
                <a:off x="5659156" y="1934579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2"/>
              <p:cNvSpPr/>
              <p:nvPr/>
            </p:nvSpPr>
            <p:spPr>
              <a:xfrm>
                <a:off x="5659156" y="2683808"/>
                <a:ext cx="13633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2"/>
              <p:cNvSpPr/>
              <p:nvPr/>
            </p:nvSpPr>
            <p:spPr>
              <a:xfrm>
                <a:off x="5659156" y="2040725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11" y="44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2"/>
              <p:cNvSpPr/>
              <p:nvPr/>
            </p:nvSpPr>
            <p:spPr>
              <a:xfrm>
                <a:off x="5659156" y="214857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2"/>
              <p:cNvSpPr/>
              <p:nvPr/>
            </p:nvSpPr>
            <p:spPr>
              <a:xfrm>
                <a:off x="5659156" y="2362205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11" y="45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2"/>
              <p:cNvSpPr/>
              <p:nvPr/>
            </p:nvSpPr>
            <p:spPr>
              <a:xfrm>
                <a:off x="5659156" y="2256060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2"/>
              <p:cNvSpPr/>
              <p:nvPr/>
            </p:nvSpPr>
            <p:spPr>
              <a:xfrm>
                <a:off x="6228107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2"/>
              <p:cNvSpPr/>
              <p:nvPr/>
            </p:nvSpPr>
            <p:spPr>
              <a:xfrm>
                <a:off x="6228107" y="143038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2"/>
              <p:cNvSpPr/>
              <p:nvPr/>
            </p:nvSpPr>
            <p:spPr>
              <a:xfrm>
                <a:off x="6228107" y="153823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2"/>
              <p:cNvSpPr/>
              <p:nvPr/>
            </p:nvSpPr>
            <p:spPr>
              <a:xfrm>
                <a:off x="6228107" y="1644504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2"/>
              <p:cNvSpPr/>
              <p:nvPr/>
            </p:nvSpPr>
            <p:spPr>
              <a:xfrm>
                <a:off x="6228107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2"/>
              <p:cNvSpPr/>
              <p:nvPr/>
            </p:nvSpPr>
            <p:spPr>
              <a:xfrm>
                <a:off x="6448554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26" y="1"/>
                    </a:moveTo>
                    <a:lnTo>
                      <a:pt x="0" y="108"/>
                    </a:lnTo>
                    <a:cubicBezTo>
                      <a:pt x="134" y="148"/>
                      <a:pt x="285" y="164"/>
                      <a:pt x="435" y="177"/>
                    </a:cubicBezTo>
                    <a:lnTo>
                      <a:pt x="448" y="66"/>
                    </a:lnTo>
                    <a:cubicBezTo>
                      <a:pt x="298" y="53"/>
                      <a:pt x="164" y="40"/>
                      <a:pt x="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2"/>
              <p:cNvSpPr/>
              <p:nvPr/>
            </p:nvSpPr>
            <p:spPr>
              <a:xfrm>
                <a:off x="6228107" y="1752354"/>
                <a:ext cx="14851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21" y="435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6234437" y="2499878"/>
                <a:ext cx="26780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49" extrusionOk="0">
                    <a:moveTo>
                      <a:pt x="112" y="1"/>
                    </a:moveTo>
                    <a:lnTo>
                      <a:pt x="1" y="14"/>
                    </a:lnTo>
                    <a:cubicBezTo>
                      <a:pt x="30" y="164"/>
                      <a:pt x="69" y="315"/>
                      <a:pt x="125" y="449"/>
                    </a:cubicBezTo>
                    <a:lnTo>
                      <a:pt x="220" y="409"/>
                    </a:lnTo>
                    <a:cubicBezTo>
                      <a:pt x="177" y="272"/>
                      <a:pt x="138" y="138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6349103" y="2672244"/>
                <a:ext cx="52951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14" extrusionOk="0">
                    <a:moveTo>
                      <a:pt x="69" y="0"/>
                    </a:moveTo>
                    <a:lnTo>
                      <a:pt x="0" y="82"/>
                    </a:lnTo>
                    <a:cubicBezTo>
                      <a:pt x="121" y="177"/>
                      <a:pt x="258" y="245"/>
                      <a:pt x="396" y="314"/>
                    </a:cubicBezTo>
                    <a:lnTo>
                      <a:pt x="435" y="219"/>
                    </a:lnTo>
                    <a:cubicBezTo>
                      <a:pt x="314" y="151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274241" y="2596164"/>
                <a:ext cx="43457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10" extrusionOk="0">
                    <a:moveTo>
                      <a:pt x="95" y="1"/>
                    </a:moveTo>
                    <a:lnTo>
                      <a:pt x="1" y="53"/>
                    </a:lnTo>
                    <a:cubicBezTo>
                      <a:pt x="82" y="190"/>
                      <a:pt x="177" y="298"/>
                      <a:pt x="275" y="409"/>
                    </a:cubicBezTo>
                    <a:lnTo>
                      <a:pt x="357" y="341"/>
                    </a:lnTo>
                    <a:cubicBezTo>
                      <a:pt x="259" y="230"/>
                      <a:pt x="177" y="122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5939614" y="1062406"/>
                <a:ext cx="54656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38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96" y="111"/>
                    </a:lnTo>
                    <a:cubicBezTo>
                      <a:pt x="203" y="111"/>
                      <a:pt x="328" y="111"/>
                      <a:pt x="435" y="138"/>
                    </a:cubicBezTo>
                    <a:lnTo>
                      <a:pt x="449" y="30"/>
                    </a:lnTo>
                    <a:cubicBezTo>
                      <a:pt x="341" y="0"/>
                      <a:pt x="216" y="0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6228107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08" y="0"/>
                    </a:moveTo>
                    <a:lnTo>
                      <a:pt x="0" y="13"/>
                    </a:lnTo>
                    <a:lnTo>
                      <a:pt x="0" y="245"/>
                    </a:ln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245"/>
                    </a:lnTo>
                    <a:cubicBezTo>
                      <a:pt x="121" y="164"/>
                      <a:pt x="108" y="82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6198284" y="1218338"/>
                <a:ext cx="31527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452" extrusionOk="0">
                    <a:moveTo>
                      <a:pt x="95" y="1"/>
                    </a:moveTo>
                    <a:lnTo>
                      <a:pt x="0" y="56"/>
                    </a:lnTo>
                    <a:cubicBezTo>
                      <a:pt x="53" y="177"/>
                      <a:pt x="108" y="314"/>
                      <a:pt x="147" y="452"/>
                    </a:cubicBezTo>
                    <a:lnTo>
                      <a:pt x="259" y="422"/>
                    </a:lnTo>
                    <a:cubicBezTo>
                      <a:pt x="216" y="272"/>
                      <a:pt x="164" y="138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133403" y="1133981"/>
                <a:ext cx="46622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3" extrusionOk="0">
                    <a:moveTo>
                      <a:pt x="69" y="1"/>
                    </a:moveTo>
                    <a:lnTo>
                      <a:pt x="1" y="82"/>
                    </a:lnTo>
                    <a:cubicBezTo>
                      <a:pt x="108" y="177"/>
                      <a:pt x="206" y="272"/>
                      <a:pt x="288" y="393"/>
                    </a:cubicBezTo>
                    <a:lnTo>
                      <a:pt x="383" y="327"/>
                    </a:lnTo>
                    <a:cubicBezTo>
                      <a:pt x="288" y="203"/>
                      <a:pt x="177" y="95"/>
                      <a:pt x="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042352" y="1079083"/>
                <a:ext cx="54534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72" extrusionOk="0">
                    <a:moveTo>
                      <a:pt x="39" y="1"/>
                    </a:moveTo>
                    <a:lnTo>
                      <a:pt x="0" y="95"/>
                    </a:lnTo>
                    <a:cubicBezTo>
                      <a:pt x="137" y="151"/>
                      <a:pt x="271" y="206"/>
                      <a:pt x="396" y="272"/>
                    </a:cubicBezTo>
                    <a:lnTo>
                      <a:pt x="448" y="177"/>
                    </a:lnTo>
                    <a:cubicBezTo>
                      <a:pt x="327" y="108"/>
                      <a:pt x="177" y="43"/>
                      <a:pt x="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6228107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2"/>
              <p:cNvSpPr/>
              <p:nvPr/>
            </p:nvSpPr>
            <p:spPr>
              <a:xfrm>
                <a:off x="6228107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2"/>
              <p:cNvSpPr/>
              <p:nvPr/>
            </p:nvSpPr>
            <p:spPr>
              <a:xfrm>
                <a:off x="6228107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2"/>
              <p:cNvSpPr/>
              <p:nvPr/>
            </p:nvSpPr>
            <p:spPr>
              <a:xfrm>
                <a:off x="6228107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2"/>
              <p:cNvSpPr/>
              <p:nvPr/>
            </p:nvSpPr>
            <p:spPr>
              <a:xfrm>
                <a:off x="7151161" y="1069101"/>
                <a:ext cx="55021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46" extrusionOk="0">
                    <a:moveTo>
                      <a:pt x="30" y="1"/>
                    </a:moveTo>
                    <a:lnTo>
                      <a:pt x="1" y="109"/>
                    </a:lnTo>
                    <a:cubicBezTo>
                      <a:pt x="138" y="138"/>
                      <a:pt x="275" y="190"/>
                      <a:pt x="409" y="246"/>
                    </a:cubicBezTo>
                    <a:lnTo>
                      <a:pt x="452" y="151"/>
                    </a:lnTo>
                    <a:cubicBezTo>
                      <a:pt x="314" y="83"/>
                      <a:pt x="180" y="43"/>
                      <a:pt x="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7366861" y="1720827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2"/>
              <p:cNvSpPr/>
              <p:nvPr/>
            </p:nvSpPr>
            <p:spPr>
              <a:xfrm>
                <a:off x="7366861" y="1826729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2"/>
              <p:cNvSpPr/>
              <p:nvPr/>
            </p:nvSpPr>
            <p:spPr>
              <a:xfrm>
                <a:off x="7366861" y="150683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2"/>
              <p:cNvSpPr/>
              <p:nvPr/>
            </p:nvSpPr>
            <p:spPr>
              <a:xfrm>
                <a:off x="7318657" y="1190097"/>
                <a:ext cx="38344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2" extrusionOk="0">
                    <a:moveTo>
                      <a:pt x="96" y="0"/>
                    </a:moveTo>
                    <a:lnTo>
                      <a:pt x="1" y="69"/>
                    </a:lnTo>
                    <a:cubicBezTo>
                      <a:pt x="82" y="193"/>
                      <a:pt x="151" y="314"/>
                      <a:pt x="207" y="452"/>
                    </a:cubicBezTo>
                    <a:lnTo>
                      <a:pt x="315" y="396"/>
                    </a:lnTo>
                    <a:cubicBezTo>
                      <a:pt x="259" y="259"/>
                      <a:pt x="177" y="138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2"/>
              <p:cNvSpPr/>
              <p:nvPr/>
            </p:nvSpPr>
            <p:spPr>
              <a:xfrm>
                <a:off x="7366861" y="1398981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2"/>
              <p:cNvSpPr/>
              <p:nvPr/>
            </p:nvSpPr>
            <p:spPr>
              <a:xfrm>
                <a:off x="7245864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69" y="0"/>
                    </a:moveTo>
                    <a:lnTo>
                      <a:pt x="1" y="82"/>
                    </a:lnTo>
                    <a:cubicBezTo>
                      <a:pt x="122" y="164"/>
                      <a:pt x="233" y="258"/>
                      <a:pt x="327" y="366"/>
                    </a:cubicBezTo>
                    <a:lnTo>
                      <a:pt x="409" y="285"/>
                    </a:lnTo>
                    <a:cubicBezTo>
                      <a:pt x="314" y="177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7360044" y="1291131"/>
                <a:ext cx="20085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112" y="1"/>
                    </a:moveTo>
                    <a:lnTo>
                      <a:pt x="1" y="30"/>
                    </a:lnTo>
                    <a:cubicBezTo>
                      <a:pt x="30" y="164"/>
                      <a:pt x="56" y="301"/>
                      <a:pt x="56" y="452"/>
                    </a:cubicBezTo>
                    <a:lnTo>
                      <a:pt x="164" y="452"/>
                    </a:lnTo>
                    <a:cubicBezTo>
                      <a:pt x="164" y="301"/>
                      <a:pt x="138" y="151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7366861" y="1613098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2"/>
              <p:cNvSpPr/>
              <p:nvPr/>
            </p:nvSpPr>
            <p:spPr>
              <a:xfrm>
                <a:off x="7366861" y="247005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2"/>
              <p:cNvSpPr/>
              <p:nvPr/>
            </p:nvSpPr>
            <p:spPr>
              <a:xfrm>
                <a:off x="7366861" y="2576323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2"/>
              <p:cNvSpPr/>
              <p:nvPr/>
            </p:nvSpPr>
            <p:spPr>
              <a:xfrm>
                <a:off x="7366861" y="1934579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2"/>
              <p:cNvSpPr/>
              <p:nvPr/>
            </p:nvSpPr>
            <p:spPr>
              <a:xfrm>
                <a:off x="7366861" y="2683808"/>
                <a:ext cx="13268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366861" y="2040725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08" y="44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7366861" y="214857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366861" y="2362205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7366861" y="2256060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6798275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6798275" y="143038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6798275" y="153823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6798275" y="1644504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2"/>
              <p:cNvSpPr/>
              <p:nvPr/>
            </p:nvSpPr>
            <p:spPr>
              <a:xfrm>
                <a:off x="6798275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2"/>
              <p:cNvSpPr/>
              <p:nvPr/>
            </p:nvSpPr>
            <p:spPr>
              <a:xfrm>
                <a:off x="6536441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422" y="1"/>
                    </a:moveTo>
                    <a:cubicBezTo>
                      <a:pt x="285" y="40"/>
                      <a:pt x="148" y="53"/>
                      <a:pt x="1" y="66"/>
                    </a:cubicBezTo>
                    <a:lnTo>
                      <a:pt x="14" y="177"/>
                    </a:lnTo>
                    <a:cubicBezTo>
                      <a:pt x="164" y="164"/>
                      <a:pt x="311" y="148"/>
                      <a:pt x="448" y="108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2"/>
              <p:cNvSpPr/>
              <p:nvPr/>
            </p:nvSpPr>
            <p:spPr>
              <a:xfrm>
                <a:off x="6798275" y="175235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2"/>
              <p:cNvSpPr/>
              <p:nvPr/>
            </p:nvSpPr>
            <p:spPr>
              <a:xfrm>
                <a:off x="6778312" y="2499878"/>
                <a:ext cx="28484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34" h="449" extrusionOk="0">
                    <a:moveTo>
                      <a:pt x="122" y="1"/>
                    </a:moveTo>
                    <a:cubicBezTo>
                      <a:pt x="96" y="138"/>
                      <a:pt x="57" y="272"/>
                      <a:pt x="1" y="409"/>
                    </a:cubicBezTo>
                    <a:lnTo>
                      <a:pt x="96" y="449"/>
                    </a:lnTo>
                    <a:cubicBezTo>
                      <a:pt x="151" y="315"/>
                      <a:pt x="204" y="164"/>
                      <a:pt x="233" y="14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6637474" y="2672244"/>
                <a:ext cx="53073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14" extrusionOk="0">
                    <a:moveTo>
                      <a:pt x="367" y="0"/>
                    </a:moveTo>
                    <a:cubicBezTo>
                      <a:pt x="259" y="82"/>
                      <a:pt x="135" y="151"/>
                      <a:pt x="1" y="219"/>
                    </a:cubicBezTo>
                    <a:lnTo>
                      <a:pt x="53" y="314"/>
                    </a:lnTo>
                    <a:cubicBezTo>
                      <a:pt x="190" y="245"/>
                      <a:pt x="315" y="177"/>
                      <a:pt x="436" y="82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6721831" y="2596164"/>
                <a:ext cx="43578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10" extrusionOk="0">
                    <a:moveTo>
                      <a:pt x="259" y="1"/>
                    </a:moveTo>
                    <a:cubicBezTo>
                      <a:pt x="194" y="122"/>
                      <a:pt x="96" y="230"/>
                      <a:pt x="1" y="341"/>
                    </a:cubicBezTo>
                    <a:lnTo>
                      <a:pt x="83" y="409"/>
                    </a:lnTo>
                    <a:cubicBezTo>
                      <a:pt x="177" y="298"/>
                      <a:pt x="275" y="190"/>
                      <a:pt x="357" y="53"/>
                    </a:cubicBez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7045380" y="1062406"/>
                <a:ext cx="54534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8" extrusionOk="0">
                    <a:moveTo>
                      <a:pt x="353" y="0"/>
                    </a:moveTo>
                    <a:cubicBezTo>
                      <a:pt x="245" y="0"/>
                      <a:pt x="121" y="0"/>
                      <a:pt x="0" y="30"/>
                    </a:cubicBezTo>
                    <a:lnTo>
                      <a:pt x="13" y="138"/>
                    </a:lnTo>
                    <a:cubicBezTo>
                      <a:pt x="134" y="111"/>
                      <a:pt x="245" y="111"/>
                      <a:pt x="353" y="111"/>
                    </a:cubicBezTo>
                    <a:lnTo>
                      <a:pt x="448" y="111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6798275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3" y="0"/>
                    </a:moveTo>
                    <a:cubicBezTo>
                      <a:pt x="0" y="82"/>
                      <a:pt x="0" y="164"/>
                      <a:pt x="0" y="245"/>
                    </a:cubicBez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245"/>
                    </a:lnTo>
                    <a:cubicBezTo>
                      <a:pt x="108" y="177"/>
                      <a:pt x="108" y="95"/>
                      <a:pt x="121" y="13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6809839" y="1218338"/>
                <a:ext cx="33110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52" extrusionOk="0">
                    <a:moveTo>
                      <a:pt x="177" y="1"/>
                    </a:moveTo>
                    <a:cubicBezTo>
                      <a:pt x="108" y="138"/>
                      <a:pt x="43" y="272"/>
                      <a:pt x="0" y="422"/>
                    </a:cubicBezTo>
                    <a:lnTo>
                      <a:pt x="108" y="452"/>
                    </a:lnTo>
                    <a:cubicBezTo>
                      <a:pt x="151" y="314"/>
                      <a:pt x="206" y="177"/>
                      <a:pt x="271" y="56"/>
                    </a:cubicBez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6861086" y="1133981"/>
                <a:ext cx="46743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3" extrusionOk="0">
                    <a:moveTo>
                      <a:pt x="302" y="1"/>
                    </a:moveTo>
                    <a:cubicBezTo>
                      <a:pt x="194" y="95"/>
                      <a:pt x="83" y="203"/>
                      <a:pt x="1" y="327"/>
                    </a:cubicBezTo>
                    <a:lnTo>
                      <a:pt x="83" y="393"/>
                    </a:lnTo>
                    <a:cubicBezTo>
                      <a:pt x="164" y="272"/>
                      <a:pt x="275" y="177"/>
                      <a:pt x="383" y="82"/>
                    </a:cubicBezTo>
                    <a:lnTo>
                      <a:pt x="3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6942278" y="1079083"/>
                <a:ext cx="55021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72" extrusionOk="0">
                    <a:moveTo>
                      <a:pt x="409" y="1"/>
                    </a:moveTo>
                    <a:cubicBezTo>
                      <a:pt x="275" y="43"/>
                      <a:pt x="138" y="108"/>
                      <a:pt x="1" y="177"/>
                    </a:cubicBezTo>
                    <a:lnTo>
                      <a:pt x="56" y="272"/>
                    </a:lnTo>
                    <a:cubicBezTo>
                      <a:pt x="180" y="206"/>
                      <a:pt x="314" y="151"/>
                      <a:pt x="452" y="95"/>
                    </a:cubicBezTo>
                    <a:lnTo>
                      <a:pt x="4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6798275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6798275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6798275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6798275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32"/>
              <p:cNvSpPr/>
              <p:nvPr/>
            </p:nvSpPr>
            <p:spPr>
              <a:xfrm>
                <a:off x="5661103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32"/>
              <p:cNvSpPr/>
              <p:nvPr/>
            </p:nvSpPr>
            <p:spPr>
              <a:xfrm>
                <a:off x="5661103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32"/>
              <p:cNvSpPr/>
              <p:nvPr/>
            </p:nvSpPr>
            <p:spPr>
              <a:xfrm>
                <a:off x="5661103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32"/>
              <p:cNvSpPr/>
              <p:nvPr/>
            </p:nvSpPr>
            <p:spPr>
              <a:xfrm>
                <a:off x="5661103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2"/>
              <p:cNvSpPr/>
              <p:nvPr/>
            </p:nvSpPr>
            <p:spPr>
              <a:xfrm>
                <a:off x="5661103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2"/>
              <p:cNvSpPr/>
              <p:nvPr/>
            </p:nvSpPr>
            <p:spPr>
              <a:xfrm>
                <a:off x="5661103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2"/>
              <p:cNvSpPr/>
              <p:nvPr/>
            </p:nvSpPr>
            <p:spPr>
              <a:xfrm>
                <a:off x="5661103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2"/>
              <p:cNvSpPr/>
              <p:nvPr/>
            </p:nvSpPr>
            <p:spPr>
              <a:xfrm>
                <a:off x="5661103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2"/>
              <p:cNvSpPr/>
              <p:nvPr/>
            </p:nvSpPr>
            <p:spPr>
              <a:xfrm>
                <a:off x="5661103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2"/>
              <p:cNvSpPr/>
              <p:nvPr/>
            </p:nvSpPr>
            <p:spPr>
              <a:xfrm>
                <a:off x="5661103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2"/>
              <p:cNvSpPr/>
              <p:nvPr/>
            </p:nvSpPr>
            <p:spPr>
              <a:xfrm>
                <a:off x="5661103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2"/>
              <p:cNvSpPr/>
              <p:nvPr/>
            </p:nvSpPr>
            <p:spPr>
              <a:xfrm>
                <a:off x="5659156" y="2789954"/>
                <a:ext cx="15216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6" extrusionOk="0">
                    <a:moveTo>
                      <a:pt x="17" y="1"/>
                    </a:moveTo>
                    <a:lnTo>
                      <a:pt x="17" y="14"/>
                    </a:lnTo>
                    <a:lnTo>
                      <a:pt x="0" y="14"/>
                    </a:lnTo>
                    <a:lnTo>
                      <a:pt x="0" y="164"/>
                    </a:lnTo>
                    <a:lnTo>
                      <a:pt x="17" y="164"/>
                    </a:lnTo>
                    <a:lnTo>
                      <a:pt x="17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2"/>
              <p:cNvSpPr/>
              <p:nvPr/>
            </p:nvSpPr>
            <p:spPr>
              <a:xfrm>
                <a:off x="5661103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2"/>
              <p:cNvSpPr/>
              <p:nvPr/>
            </p:nvSpPr>
            <p:spPr>
              <a:xfrm>
                <a:off x="5661103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2"/>
              <p:cNvSpPr/>
              <p:nvPr/>
            </p:nvSpPr>
            <p:spPr>
              <a:xfrm>
                <a:off x="5661103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2"/>
              <p:cNvSpPr/>
              <p:nvPr/>
            </p:nvSpPr>
            <p:spPr>
              <a:xfrm>
                <a:off x="5661103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1"/>
                    </a:moveTo>
                    <a:lnTo>
                      <a:pt x="1" y="30"/>
                    </a:lnTo>
                    <a:lnTo>
                      <a:pt x="1" y="439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9"/>
                    </a:lnTo>
                    <a:lnTo>
                      <a:pt x="109" y="3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2"/>
              <p:cNvSpPr/>
              <p:nvPr/>
            </p:nvSpPr>
            <p:spPr>
              <a:xfrm>
                <a:off x="5661103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2" name="Google Shape;2462;p32"/>
          <p:cNvGrpSpPr/>
          <p:nvPr/>
        </p:nvGrpSpPr>
        <p:grpSpPr>
          <a:xfrm>
            <a:off x="1080275" y="482975"/>
            <a:ext cx="2714372" cy="4003230"/>
            <a:chOff x="1080275" y="482975"/>
            <a:chExt cx="2714372" cy="4003230"/>
          </a:xfrm>
        </p:grpSpPr>
        <p:grpSp>
          <p:nvGrpSpPr>
            <p:cNvPr id="2463" name="Google Shape;2463;p32"/>
            <p:cNvGrpSpPr/>
            <p:nvPr/>
          </p:nvGrpSpPr>
          <p:grpSpPr>
            <a:xfrm rot="-754058">
              <a:off x="1692569" y="1032547"/>
              <a:ext cx="1764045" cy="3301286"/>
              <a:chOff x="5120779" y="818439"/>
              <a:chExt cx="1836564" cy="3437000"/>
            </a:xfrm>
          </p:grpSpPr>
          <p:sp>
            <p:nvSpPr>
              <p:cNvPr id="2464" name="Google Shape;2464;p32"/>
              <p:cNvSpPr/>
              <p:nvPr/>
            </p:nvSpPr>
            <p:spPr>
              <a:xfrm>
                <a:off x="5120779" y="818439"/>
                <a:ext cx="1836564" cy="3437000"/>
              </a:xfrm>
              <a:custGeom>
                <a:avLst/>
                <a:gdLst/>
                <a:ahLst/>
                <a:cxnLst/>
                <a:rect l="l" t="t" r="r" b="b"/>
                <a:pathLst>
                  <a:path w="37357" h="69911" extrusionOk="0">
                    <a:moveTo>
                      <a:pt x="3283" y="0"/>
                    </a:moveTo>
                    <a:cubicBezTo>
                      <a:pt x="1520" y="0"/>
                      <a:pt x="1" y="1520"/>
                      <a:pt x="1" y="3435"/>
                    </a:cubicBezTo>
                    <a:lnTo>
                      <a:pt x="1" y="66627"/>
                    </a:lnTo>
                    <a:cubicBezTo>
                      <a:pt x="1" y="68390"/>
                      <a:pt x="1520" y="69910"/>
                      <a:pt x="3283" y="69910"/>
                    </a:cubicBezTo>
                    <a:lnTo>
                      <a:pt x="34074" y="69910"/>
                    </a:lnTo>
                    <a:cubicBezTo>
                      <a:pt x="35837" y="69910"/>
                      <a:pt x="37357" y="68390"/>
                      <a:pt x="37357" y="66627"/>
                    </a:cubicBezTo>
                    <a:lnTo>
                      <a:pt x="37357" y="3435"/>
                    </a:lnTo>
                    <a:cubicBezTo>
                      <a:pt x="37357" y="1520"/>
                      <a:pt x="35837" y="0"/>
                      <a:pt x="34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2"/>
              <p:cNvSpPr/>
              <p:nvPr/>
            </p:nvSpPr>
            <p:spPr>
              <a:xfrm>
                <a:off x="5819675" y="947325"/>
                <a:ext cx="438600" cy="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2"/>
              <p:cNvSpPr/>
              <p:nvPr/>
            </p:nvSpPr>
            <p:spPr>
              <a:xfrm>
                <a:off x="5878717" y="3947980"/>
                <a:ext cx="320700" cy="1938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7" name="Google Shape;2467;p32"/>
            <p:cNvSpPr/>
            <p:nvPr/>
          </p:nvSpPr>
          <p:spPr>
            <a:xfrm>
              <a:off x="1080275" y="482975"/>
              <a:ext cx="1559700" cy="397200"/>
            </a:xfrm>
            <a:prstGeom prst="wedgeRectCallout">
              <a:avLst>
                <a:gd name="adj1" fmla="val -11597"/>
                <a:gd name="adj2" fmla="val 11098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5"/>
                  </a:solidFill>
                  <a:latin typeface="Poppins"/>
                  <a:ea typeface="Poppins"/>
                  <a:cs typeface="Poppins"/>
                  <a:sym typeface="Poppins"/>
                </a:rPr>
                <a:t>ACCIDENT!</a:t>
              </a:r>
              <a:endParaRPr sz="1600" b="1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468" name="Google Shape;2468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-30" b="30"/>
          <a:stretch/>
        </p:blipFill>
        <p:spPr>
          <a:xfrm rot="-754210">
            <a:off x="1800180" y="1317963"/>
            <a:ext cx="1532149" cy="265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007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4A19A3D-6D48-4F0B-8CAA-48F9A5C40B2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462818" y="1430059"/>
            <a:ext cx="4103054" cy="2263506"/>
          </a:xfrm>
          <a:prstGeom prst="rect">
            <a:avLst/>
          </a:prstGeom>
        </p:spPr>
      </p:pic>
      <p:sp>
        <p:nvSpPr>
          <p:cNvPr id="2537" name="Google Shape;2537;p3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Simulation Results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D8D269-8B26-4FAB-B9CB-AF60B8EB3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88" y="1430059"/>
            <a:ext cx="4312691" cy="226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3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Simulation Results</a:t>
            </a:r>
            <a:endParaRPr dirty="0"/>
          </a:p>
        </p:txBody>
      </p:sp>
      <p:pic>
        <p:nvPicPr>
          <p:cNvPr id="4" name="WhatsApp Video 2023-07-26 at 6.25.54 AM">
            <a:hlinkClick r:id="" action="ppaction://media"/>
            <a:extLst>
              <a:ext uri="{FF2B5EF4-FFF2-40B4-BE49-F238E27FC236}">
                <a16:creationId xmlns:a16="http://schemas.microsoft.com/office/drawing/2014/main" id="{9523EC84-672B-43C7-B9C9-70D569EB89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56347" y="941525"/>
            <a:ext cx="5912796" cy="334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967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0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 </a:t>
            </a:r>
            <a:endParaRPr/>
          </a:p>
        </p:txBody>
      </p:sp>
      <p:sp>
        <p:nvSpPr>
          <p:cNvPr id="2185" name="Google Shape;2185;p30"/>
          <p:cNvSpPr txBox="1">
            <a:spLocks noGrp="1"/>
          </p:cNvSpPr>
          <p:nvPr>
            <p:ph type="title" idx="2"/>
          </p:nvPr>
        </p:nvSpPr>
        <p:spPr>
          <a:xfrm>
            <a:off x="1692288" y="1402575"/>
            <a:ext cx="10554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86" name="Google Shape;2186;p30"/>
          <p:cNvSpPr txBox="1">
            <a:spLocks noGrp="1"/>
          </p:cNvSpPr>
          <p:nvPr>
            <p:ph type="title" idx="3"/>
          </p:nvPr>
        </p:nvSpPr>
        <p:spPr>
          <a:xfrm>
            <a:off x="1692288" y="2905100"/>
            <a:ext cx="10554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187" name="Google Shape;2187;p30"/>
          <p:cNvSpPr txBox="1">
            <a:spLocks noGrp="1"/>
          </p:cNvSpPr>
          <p:nvPr>
            <p:ph type="title" idx="4"/>
          </p:nvPr>
        </p:nvSpPr>
        <p:spPr>
          <a:xfrm>
            <a:off x="4044300" y="1402575"/>
            <a:ext cx="10554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88" name="Google Shape;2188;p30"/>
          <p:cNvSpPr txBox="1">
            <a:spLocks noGrp="1"/>
          </p:cNvSpPr>
          <p:nvPr>
            <p:ph type="title" idx="5"/>
          </p:nvPr>
        </p:nvSpPr>
        <p:spPr>
          <a:xfrm>
            <a:off x="4044300" y="2905100"/>
            <a:ext cx="10554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189" name="Google Shape;2189;p30"/>
          <p:cNvSpPr txBox="1">
            <a:spLocks noGrp="1"/>
          </p:cNvSpPr>
          <p:nvPr>
            <p:ph type="title" idx="6"/>
          </p:nvPr>
        </p:nvSpPr>
        <p:spPr>
          <a:xfrm>
            <a:off x="6394512" y="1402575"/>
            <a:ext cx="10554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190" name="Google Shape;2190;p30"/>
          <p:cNvSpPr txBox="1">
            <a:spLocks noGrp="1"/>
          </p:cNvSpPr>
          <p:nvPr>
            <p:ph type="title" idx="7"/>
          </p:nvPr>
        </p:nvSpPr>
        <p:spPr>
          <a:xfrm>
            <a:off x="6394512" y="2905100"/>
            <a:ext cx="10554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191" name="Google Shape;2191;p30"/>
          <p:cNvSpPr txBox="1">
            <a:spLocks noGrp="1"/>
          </p:cNvSpPr>
          <p:nvPr>
            <p:ph type="subTitle" idx="1"/>
          </p:nvPr>
        </p:nvSpPr>
        <p:spPr>
          <a:xfrm>
            <a:off x="1346688" y="2002563"/>
            <a:ext cx="1746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Introduction</a:t>
            </a:r>
            <a:endParaRPr sz="2000" dirty="0"/>
          </a:p>
        </p:txBody>
      </p:sp>
      <p:sp>
        <p:nvSpPr>
          <p:cNvPr id="2192" name="Google Shape;2192;p30"/>
          <p:cNvSpPr txBox="1">
            <a:spLocks noGrp="1"/>
          </p:cNvSpPr>
          <p:nvPr>
            <p:ph type="subTitle" idx="8"/>
          </p:nvPr>
        </p:nvSpPr>
        <p:spPr>
          <a:xfrm>
            <a:off x="3698700" y="2002563"/>
            <a:ext cx="1746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2000" dirty="0"/>
              <a:t>Objectives</a:t>
            </a:r>
            <a:endParaRPr dirty="0"/>
          </a:p>
        </p:txBody>
      </p:sp>
      <p:sp>
        <p:nvSpPr>
          <p:cNvPr id="2193" name="Google Shape;2193;p30"/>
          <p:cNvSpPr txBox="1">
            <a:spLocks noGrp="1"/>
          </p:cNvSpPr>
          <p:nvPr>
            <p:ph type="subTitle" idx="9"/>
          </p:nvPr>
        </p:nvSpPr>
        <p:spPr>
          <a:xfrm>
            <a:off x="6047112" y="2002575"/>
            <a:ext cx="1750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/>
            <a:r>
              <a:rPr lang="en-US" sz="2000" dirty="0"/>
              <a:t>Summary</a:t>
            </a:r>
            <a:endParaRPr dirty="0"/>
          </a:p>
        </p:txBody>
      </p:sp>
      <p:sp>
        <p:nvSpPr>
          <p:cNvPr id="2194" name="Google Shape;2194;p30"/>
          <p:cNvSpPr txBox="1">
            <a:spLocks noGrp="1"/>
          </p:cNvSpPr>
          <p:nvPr>
            <p:ph type="subTitle" idx="13"/>
          </p:nvPr>
        </p:nvSpPr>
        <p:spPr>
          <a:xfrm>
            <a:off x="1346688" y="3505100"/>
            <a:ext cx="1746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NS-3 Code</a:t>
            </a:r>
            <a:endParaRPr dirty="0"/>
          </a:p>
        </p:txBody>
      </p:sp>
      <p:sp>
        <p:nvSpPr>
          <p:cNvPr id="2195" name="Google Shape;2195;p30"/>
          <p:cNvSpPr txBox="1">
            <a:spLocks noGrp="1"/>
          </p:cNvSpPr>
          <p:nvPr>
            <p:ph type="subTitle" idx="14"/>
          </p:nvPr>
        </p:nvSpPr>
        <p:spPr>
          <a:xfrm>
            <a:off x="3698700" y="3505100"/>
            <a:ext cx="1746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Simulation</a:t>
            </a:r>
            <a:endParaRPr sz="2000" dirty="0"/>
          </a:p>
        </p:txBody>
      </p:sp>
      <p:sp>
        <p:nvSpPr>
          <p:cNvPr id="2196" name="Google Shape;2196;p30"/>
          <p:cNvSpPr txBox="1">
            <a:spLocks noGrp="1"/>
          </p:cNvSpPr>
          <p:nvPr>
            <p:ph type="subTitle" idx="15"/>
          </p:nvPr>
        </p:nvSpPr>
        <p:spPr>
          <a:xfrm>
            <a:off x="6047112" y="3505103"/>
            <a:ext cx="1750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Results</a:t>
            </a:r>
            <a:endParaRPr sz="2000" dirty="0"/>
          </a:p>
        </p:txBody>
      </p:sp>
      <p:grpSp>
        <p:nvGrpSpPr>
          <p:cNvPr id="2197" name="Google Shape;2197;p30"/>
          <p:cNvGrpSpPr/>
          <p:nvPr/>
        </p:nvGrpSpPr>
        <p:grpSpPr>
          <a:xfrm>
            <a:off x="7449906" y="3611627"/>
            <a:ext cx="1479300" cy="1248004"/>
            <a:chOff x="7449906" y="3611627"/>
            <a:chExt cx="1479300" cy="1248004"/>
          </a:xfrm>
        </p:grpSpPr>
        <p:sp>
          <p:nvSpPr>
            <p:cNvPr id="2198" name="Google Shape;2198;p30"/>
            <p:cNvSpPr/>
            <p:nvPr/>
          </p:nvSpPr>
          <p:spPr>
            <a:xfrm>
              <a:off x="7449906" y="4734525"/>
              <a:ext cx="1479300" cy="125100"/>
            </a:xfrm>
            <a:prstGeom prst="ellipse">
              <a:avLst/>
            </a:prstGeom>
            <a:solidFill>
              <a:srgbClr val="897FBB">
                <a:alpha val="291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9" name="Google Shape;2199;p30"/>
            <p:cNvGrpSpPr/>
            <p:nvPr/>
          </p:nvGrpSpPr>
          <p:grpSpPr>
            <a:xfrm>
              <a:off x="7519796" y="3611627"/>
              <a:ext cx="1339527" cy="1248004"/>
              <a:chOff x="7225131" y="3643045"/>
              <a:chExt cx="1307238" cy="1217922"/>
            </a:xfrm>
          </p:grpSpPr>
          <p:grpSp>
            <p:nvGrpSpPr>
              <p:cNvPr id="2200" name="Google Shape;2200;p30"/>
              <p:cNvGrpSpPr/>
              <p:nvPr/>
            </p:nvGrpSpPr>
            <p:grpSpPr>
              <a:xfrm>
                <a:off x="7797289" y="3643045"/>
                <a:ext cx="374657" cy="463150"/>
                <a:chOff x="8243489" y="4050570"/>
                <a:chExt cx="374657" cy="463150"/>
              </a:xfrm>
            </p:grpSpPr>
            <p:sp>
              <p:nvSpPr>
                <p:cNvPr id="2201" name="Google Shape;2201;p30"/>
                <p:cNvSpPr/>
                <p:nvPr/>
              </p:nvSpPr>
              <p:spPr>
                <a:xfrm>
                  <a:off x="8243489" y="4051225"/>
                  <a:ext cx="374657" cy="4618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15" h="132900" extrusionOk="0">
                      <a:moveTo>
                        <a:pt x="53908" y="30499"/>
                      </a:moveTo>
                      <a:cubicBezTo>
                        <a:pt x="65243" y="30499"/>
                        <a:pt x="74444" y="39725"/>
                        <a:pt x="74444" y="51162"/>
                      </a:cubicBezTo>
                      <a:cubicBezTo>
                        <a:pt x="74444" y="62472"/>
                        <a:pt x="65243" y="71698"/>
                        <a:pt x="53908" y="71698"/>
                      </a:cubicBezTo>
                      <a:cubicBezTo>
                        <a:pt x="42572" y="71698"/>
                        <a:pt x="33372" y="62472"/>
                        <a:pt x="33372" y="51162"/>
                      </a:cubicBezTo>
                      <a:cubicBezTo>
                        <a:pt x="33372" y="39725"/>
                        <a:pt x="42572" y="30499"/>
                        <a:pt x="53908" y="30499"/>
                      </a:cubicBezTo>
                      <a:close/>
                      <a:moveTo>
                        <a:pt x="53908" y="0"/>
                      </a:moveTo>
                      <a:cubicBezTo>
                        <a:pt x="24146" y="0"/>
                        <a:pt x="1" y="24145"/>
                        <a:pt x="1" y="53907"/>
                      </a:cubicBezTo>
                      <a:cubicBezTo>
                        <a:pt x="1" y="72867"/>
                        <a:pt x="9125" y="89489"/>
                        <a:pt x="19800" y="102629"/>
                      </a:cubicBezTo>
                      <a:cubicBezTo>
                        <a:pt x="35176" y="121462"/>
                        <a:pt x="53908" y="132899"/>
                        <a:pt x="53908" y="132899"/>
                      </a:cubicBezTo>
                      <a:cubicBezTo>
                        <a:pt x="53908" y="132899"/>
                        <a:pt x="107815" y="101460"/>
                        <a:pt x="107815" y="53907"/>
                      </a:cubicBezTo>
                      <a:cubicBezTo>
                        <a:pt x="107815" y="49993"/>
                        <a:pt x="107383" y="46282"/>
                        <a:pt x="106646" y="42571"/>
                      </a:cubicBezTo>
                      <a:cubicBezTo>
                        <a:pt x="101461" y="18223"/>
                        <a:pt x="79857" y="0"/>
                        <a:pt x="5390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2" name="Google Shape;2202;p30"/>
                <p:cNvSpPr/>
                <p:nvPr/>
              </p:nvSpPr>
              <p:spPr>
                <a:xfrm>
                  <a:off x="8244307" y="4050570"/>
                  <a:ext cx="257600" cy="46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04" h="18526" extrusionOk="0">
                      <a:moveTo>
                        <a:pt x="10304" y="569"/>
                      </a:moveTo>
                      <a:cubicBezTo>
                        <a:pt x="10352" y="391"/>
                        <a:pt x="7780" y="-157"/>
                        <a:pt x="6521" y="43"/>
                      </a:cubicBezTo>
                      <a:cubicBezTo>
                        <a:pt x="5262" y="243"/>
                        <a:pt x="3802" y="856"/>
                        <a:pt x="2749" y="1767"/>
                      </a:cubicBezTo>
                      <a:cubicBezTo>
                        <a:pt x="1697" y="2678"/>
                        <a:pt x="575" y="4056"/>
                        <a:pt x="206" y="5509"/>
                      </a:cubicBezTo>
                      <a:cubicBezTo>
                        <a:pt x="-163" y="6962"/>
                        <a:pt x="-24" y="8869"/>
                        <a:pt x="533" y="10485"/>
                      </a:cubicBezTo>
                      <a:cubicBezTo>
                        <a:pt x="1090" y="12102"/>
                        <a:pt x="2383" y="13868"/>
                        <a:pt x="3548" y="15208"/>
                      </a:cubicBezTo>
                      <a:cubicBezTo>
                        <a:pt x="4713" y="16548"/>
                        <a:pt x="7296" y="18466"/>
                        <a:pt x="7523" y="18525"/>
                      </a:cubicBezTo>
                      <a:cubicBezTo>
                        <a:pt x="7750" y="18584"/>
                        <a:pt x="5678" y="16542"/>
                        <a:pt x="4908" y="15561"/>
                      </a:cubicBezTo>
                      <a:cubicBezTo>
                        <a:pt x="4138" y="14580"/>
                        <a:pt x="3455" y="13897"/>
                        <a:pt x="2903" y="12640"/>
                      </a:cubicBezTo>
                      <a:cubicBezTo>
                        <a:pt x="2351" y="11383"/>
                        <a:pt x="1592" y="9536"/>
                        <a:pt x="1595" y="8020"/>
                      </a:cubicBezTo>
                      <a:cubicBezTo>
                        <a:pt x="1598" y="6504"/>
                        <a:pt x="2149" y="4697"/>
                        <a:pt x="2922" y="3546"/>
                      </a:cubicBezTo>
                      <a:cubicBezTo>
                        <a:pt x="3696" y="2395"/>
                        <a:pt x="5006" y="1609"/>
                        <a:pt x="6236" y="1113"/>
                      </a:cubicBezTo>
                      <a:cubicBezTo>
                        <a:pt x="7466" y="617"/>
                        <a:pt x="10257" y="747"/>
                        <a:pt x="10304" y="569"/>
                      </a:cubicBezTo>
                      <a:close/>
                    </a:path>
                  </a:pathLst>
                </a:custGeom>
                <a:solidFill>
                  <a:srgbClr val="8162A7">
                    <a:alpha val="45910"/>
                  </a:srgbClr>
                </a:solidFill>
                <a:ln>
                  <a:noFill/>
                </a:ln>
              </p:spPr>
            </p:sp>
          </p:grpSp>
          <p:grpSp>
            <p:nvGrpSpPr>
              <p:cNvPr id="2203" name="Google Shape;2203;p30"/>
              <p:cNvGrpSpPr/>
              <p:nvPr/>
            </p:nvGrpSpPr>
            <p:grpSpPr>
              <a:xfrm>
                <a:off x="7225131" y="4174073"/>
                <a:ext cx="1307238" cy="686893"/>
                <a:chOff x="2194925" y="1462603"/>
                <a:chExt cx="5820293" cy="3058297"/>
              </a:xfrm>
            </p:grpSpPr>
            <p:sp>
              <p:nvSpPr>
                <p:cNvPr id="2204" name="Google Shape;2204;p30"/>
                <p:cNvSpPr/>
                <p:nvPr/>
              </p:nvSpPr>
              <p:spPr>
                <a:xfrm>
                  <a:off x="5201756" y="3320121"/>
                  <a:ext cx="733114" cy="701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" h="2454" extrusionOk="0">
                      <a:moveTo>
                        <a:pt x="1484" y="1"/>
                      </a:moveTo>
                      <a:lnTo>
                        <a:pt x="1226" y="14"/>
                      </a:lnTo>
                      <a:cubicBezTo>
                        <a:pt x="546" y="43"/>
                        <a:pt x="0" y="615"/>
                        <a:pt x="29" y="1282"/>
                      </a:cubicBezTo>
                      <a:cubicBezTo>
                        <a:pt x="68" y="1944"/>
                        <a:pt x="610" y="2453"/>
                        <a:pt x="1281" y="2453"/>
                      </a:cubicBezTo>
                      <a:cubicBezTo>
                        <a:pt x="1299" y="2453"/>
                        <a:pt x="1318" y="2453"/>
                        <a:pt x="1337" y="2452"/>
                      </a:cubicBezTo>
                      <a:lnTo>
                        <a:pt x="1595" y="2439"/>
                      </a:lnTo>
                      <a:lnTo>
                        <a:pt x="1595" y="2413"/>
                      </a:lnTo>
                      <a:cubicBezTo>
                        <a:pt x="2154" y="2276"/>
                        <a:pt x="2563" y="1759"/>
                        <a:pt x="2533" y="1174"/>
                      </a:cubicBezTo>
                      <a:cubicBezTo>
                        <a:pt x="2507" y="586"/>
                        <a:pt x="2056" y="112"/>
                        <a:pt x="1484" y="30"/>
                      </a:cubicBezTo>
                      <a:lnTo>
                        <a:pt x="148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5" name="Google Shape;2205;p30"/>
                <p:cNvSpPr/>
                <p:nvPr/>
              </p:nvSpPr>
              <p:spPr>
                <a:xfrm>
                  <a:off x="5327040" y="3319835"/>
                  <a:ext cx="631285" cy="698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2442" extrusionOk="0">
                      <a:moveTo>
                        <a:pt x="1089" y="1"/>
                      </a:moveTo>
                      <a:cubicBezTo>
                        <a:pt x="1075" y="1"/>
                        <a:pt x="1060" y="1"/>
                        <a:pt x="1046" y="2"/>
                      </a:cubicBezTo>
                      <a:cubicBezTo>
                        <a:pt x="448" y="31"/>
                        <a:pt x="0" y="587"/>
                        <a:pt x="26" y="1270"/>
                      </a:cubicBezTo>
                      <a:cubicBezTo>
                        <a:pt x="52" y="1921"/>
                        <a:pt x="532" y="2441"/>
                        <a:pt x="1114" y="2441"/>
                      </a:cubicBezTo>
                      <a:cubicBezTo>
                        <a:pt x="1129" y="2441"/>
                        <a:pt x="1143" y="2441"/>
                        <a:pt x="1157" y="2440"/>
                      </a:cubicBezTo>
                      <a:cubicBezTo>
                        <a:pt x="1742" y="2414"/>
                        <a:pt x="2206" y="1842"/>
                        <a:pt x="2177" y="1175"/>
                      </a:cubicBezTo>
                      <a:cubicBezTo>
                        <a:pt x="2139" y="509"/>
                        <a:pt x="1659" y="1"/>
                        <a:pt x="10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6" name="Google Shape;2206;p30"/>
                <p:cNvSpPr/>
                <p:nvPr/>
              </p:nvSpPr>
              <p:spPr>
                <a:xfrm>
                  <a:off x="2439773" y="3390200"/>
                  <a:ext cx="732256" cy="702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0" h="2455" extrusionOk="0">
                      <a:moveTo>
                        <a:pt x="1484" y="1"/>
                      </a:moveTo>
                      <a:lnTo>
                        <a:pt x="1226" y="14"/>
                      </a:lnTo>
                      <a:cubicBezTo>
                        <a:pt x="533" y="43"/>
                        <a:pt x="1" y="615"/>
                        <a:pt x="27" y="1295"/>
                      </a:cubicBezTo>
                      <a:cubicBezTo>
                        <a:pt x="68" y="1937"/>
                        <a:pt x="599" y="2455"/>
                        <a:pt x="1257" y="2455"/>
                      </a:cubicBezTo>
                      <a:cubicBezTo>
                        <a:pt x="1282" y="2455"/>
                        <a:pt x="1308" y="2454"/>
                        <a:pt x="1334" y="2452"/>
                      </a:cubicBezTo>
                      <a:lnTo>
                        <a:pt x="1596" y="2439"/>
                      </a:lnTo>
                      <a:lnTo>
                        <a:pt x="1596" y="2426"/>
                      </a:lnTo>
                      <a:cubicBezTo>
                        <a:pt x="2151" y="2276"/>
                        <a:pt x="2560" y="1773"/>
                        <a:pt x="2534" y="1187"/>
                      </a:cubicBezTo>
                      <a:cubicBezTo>
                        <a:pt x="2508" y="602"/>
                        <a:pt x="2056" y="125"/>
                        <a:pt x="1484" y="30"/>
                      </a:cubicBezTo>
                      <a:lnTo>
                        <a:pt x="148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7" name="Google Shape;2207;p30"/>
                <p:cNvSpPr/>
                <p:nvPr/>
              </p:nvSpPr>
              <p:spPr>
                <a:xfrm>
                  <a:off x="2564200" y="3390200"/>
                  <a:ext cx="631285" cy="6982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2441" extrusionOk="0">
                      <a:moveTo>
                        <a:pt x="1091" y="0"/>
                      </a:moveTo>
                      <a:cubicBezTo>
                        <a:pt x="1077" y="0"/>
                        <a:pt x="1063" y="0"/>
                        <a:pt x="1049" y="1"/>
                      </a:cubicBezTo>
                      <a:cubicBezTo>
                        <a:pt x="451" y="30"/>
                        <a:pt x="0" y="602"/>
                        <a:pt x="30" y="1269"/>
                      </a:cubicBezTo>
                      <a:cubicBezTo>
                        <a:pt x="55" y="1933"/>
                        <a:pt x="535" y="2440"/>
                        <a:pt x="1117" y="2440"/>
                      </a:cubicBezTo>
                      <a:cubicBezTo>
                        <a:pt x="1131" y="2440"/>
                        <a:pt x="1146" y="2440"/>
                        <a:pt x="1161" y="2439"/>
                      </a:cubicBezTo>
                      <a:cubicBezTo>
                        <a:pt x="1746" y="2426"/>
                        <a:pt x="2207" y="1854"/>
                        <a:pt x="2167" y="1174"/>
                      </a:cubicBezTo>
                      <a:cubicBezTo>
                        <a:pt x="2142" y="520"/>
                        <a:pt x="1658" y="0"/>
                        <a:pt x="109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8" name="Google Shape;2208;p30"/>
                <p:cNvSpPr/>
                <p:nvPr/>
              </p:nvSpPr>
              <p:spPr>
                <a:xfrm>
                  <a:off x="2225817" y="2728312"/>
                  <a:ext cx="3709048" cy="1102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67" h="3855" extrusionOk="0">
                      <a:moveTo>
                        <a:pt x="12447" y="1"/>
                      </a:moveTo>
                      <a:lnTo>
                        <a:pt x="3432" y="367"/>
                      </a:lnTo>
                      <a:lnTo>
                        <a:pt x="2834" y="723"/>
                      </a:lnTo>
                      <a:lnTo>
                        <a:pt x="2327" y="586"/>
                      </a:lnTo>
                      <a:lnTo>
                        <a:pt x="1785" y="1008"/>
                      </a:lnTo>
                      <a:lnTo>
                        <a:pt x="0" y="1321"/>
                      </a:lnTo>
                      <a:lnTo>
                        <a:pt x="245" y="3855"/>
                      </a:lnTo>
                      <a:lnTo>
                        <a:pt x="4972" y="3815"/>
                      </a:lnTo>
                      <a:lnTo>
                        <a:pt x="12967" y="3459"/>
                      </a:lnTo>
                      <a:lnTo>
                        <a:pt x="124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9" name="Google Shape;2209;p30"/>
                <p:cNvSpPr/>
                <p:nvPr/>
              </p:nvSpPr>
              <p:spPr>
                <a:xfrm>
                  <a:off x="3207499" y="1547556"/>
                  <a:ext cx="2415015" cy="1285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3" h="4495" extrusionOk="0">
                      <a:moveTo>
                        <a:pt x="5978" y="0"/>
                      </a:moveTo>
                      <a:lnTo>
                        <a:pt x="2030" y="164"/>
                      </a:lnTo>
                      <a:lnTo>
                        <a:pt x="0" y="4495"/>
                      </a:lnTo>
                      <a:lnTo>
                        <a:pt x="8443" y="4142"/>
                      </a:lnTo>
                      <a:lnTo>
                        <a:pt x="597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0" name="Google Shape;2210;p30"/>
                <p:cNvSpPr/>
                <p:nvPr/>
              </p:nvSpPr>
              <p:spPr>
                <a:xfrm>
                  <a:off x="3615961" y="2728312"/>
                  <a:ext cx="4399257" cy="1091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0" h="3816" extrusionOk="0">
                      <a:moveTo>
                        <a:pt x="12313" y="1"/>
                      </a:moveTo>
                      <a:lnTo>
                        <a:pt x="3910" y="138"/>
                      </a:lnTo>
                      <a:lnTo>
                        <a:pt x="2821" y="641"/>
                      </a:lnTo>
                      <a:lnTo>
                        <a:pt x="1540" y="792"/>
                      </a:lnTo>
                      <a:lnTo>
                        <a:pt x="641" y="1334"/>
                      </a:lnTo>
                      <a:lnTo>
                        <a:pt x="0" y="1446"/>
                      </a:lnTo>
                      <a:lnTo>
                        <a:pt x="112" y="3815"/>
                      </a:lnTo>
                      <a:lnTo>
                        <a:pt x="15379" y="3145"/>
                      </a:lnTo>
                      <a:lnTo>
                        <a:pt x="14860" y="40"/>
                      </a:lnTo>
                      <a:lnTo>
                        <a:pt x="1231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1" name="Google Shape;2211;p30"/>
                <p:cNvSpPr/>
                <p:nvPr/>
              </p:nvSpPr>
              <p:spPr>
                <a:xfrm>
                  <a:off x="4419156" y="1462603"/>
                  <a:ext cx="2672162" cy="1725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6034" extrusionOk="0">
                      <a:moveTo>
                        <a:pt x="8499" y="0"/>
                      </a:moveTo>
                      <a:lnTo>
                        <a:pt x="1742" y="297"/>
                      </a:lnTo>
                      <a:lnTo>
                        <a:pt x="1102" y="4563"/>
                      </a:lnTo>
                      <a:lnTo>
                        <a:pt x="0" y="6034"/>
                      </a:lnTo>
                      <a:lnTo>
                        <a:pt x="0" y="6034"/>
                      </a:lnTo>
                      <a:lnTo>
                        <a:pt x="9342" y="4426"/>
                      </a:lnTo>
                      <a:lnTo>
                        <a:pt x="849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2" name="Google Shape;2212;p30"/>
                <p:cNvSpPr/>
                <p:nvPr/>
              </p:nvSpPr>
              <p:spPr>
                <a:xfrm>
                  <a:off x="5731784" y="1536400"/>
                  <a:ext cx="1184767" cy="1192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2" h="4168" extrusionOk="0">
                      <a:moveTo>
                        <a:pt x="3583" y="0"/>
                      </a:moveTo>
                      <a:lnTo>
                        <a:pt x="0" y="164"/>
                      </a:lnTo>
                      <a:lnTo>
                        <a:pt x="177" y="4168"/>
                      </a:lnTo>
                      <a:lnTo>
                        <a:pt x="4142" y="3991"/>
                      </a:lnTo>
                      <a:lnTo>
                        <a:pt x="358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3" name="Google Shape;2213;p30"/>
                <p:cNvSpPr/>
                <p:nvPr/>
              </p:nvSpPr>
              <p:spPr>
                <a:xfrm>
                  <a:off x="4843636" y="1586743"/>
                  <a:ext cx="825790" cy="118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7" h="4130" extrusionOk="0">
                      <a:moveTo>
                        <a:pt x="2710" y="1"/>
                      </a:moveTo>
                      <a:lnTo>
                        <a:pt x="464" y="96"/>
                      </a:lnTo>
                      <a:lnTo>
                        <a:pt x="0" y="4129"/>
                      </a:lnTo>
                      <a:lnTo>
                        <a:pt x="2886" y="4005"/>
                      </a:lnTo>
                      <a:lnTo>
                        <a:pt x="271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4" name="Google Shape;2214;p30"/>
                <p:cNvSpPr/>
                <p:nvPr/>
              </p:nvSpPr>
              <p:spPr>
                <a:xfrm>
                  <a:off x="5731784" y="1536400"/>
                  <a:ext cx="1102675" cy="545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5" h="1906" extrusionOk="0">
                      <a:moveTo>
                        <a:pt x="3583" y="0"/>
                      </a:moveTo>
                      <a:lnTo>
                        <a:pt x="0" y="164"/>
                      </a:lnTo>
                      <a:lnTo>
                        <a:pt x="82" y="1906"/>
                      </a:lnTo>
                      <a:lnTo>
                        <a:pt x="3854" y="1906"/>
                      </a:lnTo>
                      <a:lnTo>
                        <a:pt x="3583" y="0"/>
                      </a:lnTo>
                      <a:close/>
                    </a:path>
                  </a:pathLst>
                </a:custGeom>
                <a:solidFill>
                  <a:srgbClr val="FFFFFF">
                    <a:alpha val="32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5" name="Google Shape;2215;p30"/>
                <p:cNvSpPr/>
                <p:nvPr/>
              </p:nvSpPr>
              <p:spPr>
                <a:xfrm>
                  <a:off x="4921153" y="1586743"/>
                  <a:ext cx="721101" cy="494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1" h="1730" extrusionOk="0">
                      <a:moveTo>
                        <a:pt x="2439" y="1"/>
                      </a:moveTo>
                      <a:lnTo>
                        <a:pt x="193" y="96"/>
                      </a:lnTo>
                      <a:lnTo>
                        <a:pt x="0" y="1730"/>
                      </a:lnTo>
                      <a:lnTo>
                        <a:pt x="2521" y="1730"/>
                      </a:lnTo>
                      <a:lnTo>
                        <a:pt x="2439" y="1"/>
                      </a:lnTo>
                      <a:close/>
                    </a:path>
                  </a:pathLst>
                </a:custGeom>
                <a:solidFill>
                  <a:srgbClr val="FFFFFF">
                    <a:alpha val="32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6" name="Google Shape;2216;p30"/>
                <p:cNvSpPr/>
                <p:nvPr/>
              </p:nvSpPr>
              <p:spPr>
                <a:xfrm>
                  <a:off x="3207499" y="1626216"/>
                  <a:ext cx="1699063" cy="1207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0" h="4220" extrusionOk="0">
                      <a:moveTo>
                        <a:pt x="5939" y="0"/>
                      </a:moveTo>
                      <a:lnTo>
                        <a:pt x="1893" y="177"/>
                      </a:lnTo>
                      <a:lnTo>
                        <a:pt x="0" y="4220"/>
                      </a:lnTo>
                      <a:lnTo>
                        <a:pt x="5338" y="3991"/>
                      </a:lnTo>
                      <a:lnTo>
                        <a:pt x="593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7" name="Google Shape;2217;p30"/>
                <p:cNvSpPr/>
                <p:nvPr/>
              </p:nvSpPr>
              <p:spPr>
                <a:xfrm>
                  <a:off x="3702059" y="2284385"/>
                  <a:ext cx="1106107" cy="530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7" h="1854" extrusionOk="0">
                      <a:moveTo>
                        <a:pt x="3867" y="0"/>
                      </a:moveTo>
                      <a:lnTo>
                        <a:pt x="3200" y="804"/>
                      </a:lnTo>
                      <a:lnTo>
                        <a:pt x="2206" y="396"/>
                      </a:lnTo>
                      <a:lnTo>
                        <a:pt x="1540" y="1049"/>
                      </a:lnTo>
                      <a:lnTo>
                        <a:pt x="654" y="723"/>
                      </a:lnTo>
                      <a:lnTo>
                        <a:pt x="0" y="1853"/>
                      </a:lnTo>
                      <a:lnTo>
                        <a:pt x="0" y="1853"/>
                      </a:lnTo>
                      <a:lnTo>
                        <a:pt x="3609" y="1690"/>
                      </a:lnTo>
                      <a:lnTo>
                        <a:pt x="38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8" name="Google Shape;2218;p30"/>
                <p:cNvSpPr/>
                <p:nvPr/>
              </p:nvSpPr>
              <p:spPr>
                <a:xfrm>
                  <a:off x="3998394" y="3379330"/>
                  <a:ext cx="872414" cy="779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0" h="2725" extrusionOk="0">
                      <a:moveTo>
                        <a:pt x="1579" y="1"/>
                      </a:moveTo>
                      <a:cubicBezTo>
                        <a:pt x="1377" y="1"/>
                        <a:pt x="1173" y="45"/>
                        <a:pt x="981" y="134"/>
                      </a:cubicBezTo>
                      <a:lnTo>
                        <a:pt x="968" y="121"/>
                      </a:lnTo>
                      <a:lnTo>
                        <a:pt x="736" y="284"/>
                      </a:lnTo>
                      <a:cubicBezTo>
                        <a:pt x="134" y="748"/>
                        <a:pt x="0" y="1605"/>
                        <a:pt x="448" y="2206"/>
                      </a:cubicBezTo>
                      <a:cubicBezTo>
                        <a:pt x="710" y="2546"/>
                        <a:pt x="1113" y="2725"/>
                        <a:pt x="1523" y="2725"/>
                      </a:cubicBezTo>
                      <a:cubicBezTo>
                        <a:pt x="1819" y="2725"/>
                        <a:pt x="2118" y="2631"/>
                        <a:pt x="2370" y="2438"/>
                      </a:cubicBezTo>
                      <a:lnTo>
                        <a:pt x="2602" y="2275"/>
                      </a:lnTo>
                      <a:lnTo>
                        <a:pt x="2586" y="2245"/>
                      </a:lnTo>
                      <a:cubicBezTo>
                        <a:pt x="3011" y="1768"/>
                        <a:pt x="3050" y="1049"/>
                        <a:pt x="2654" y="529"/>
                      </a:cubicBezTo>
                      <a:cubicBezTo>
                        <a:pt x="2389" y="183"/>
                        <a:pt x="1990" y="1"/>
                        <a:pt x="15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9" name="Google Shape;2219;p30"/>
                <p:cNvSpPr/>
                <p:nvPr/>
              </p:nvSpPr>
              <p:spPr>
                <a:xfrm>
                  <a:off x="4106803" y="3349297"/>
                  <a:ext cx="799761" cy="74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6" h="2594" extrusionOk="0">
                      <a:moveTo>
                        <a:pt x="1250" y="0"/>
                      </a:moveTo>
                      <a:cubicBezTo>
                        <a:pt x="1013" y="0"/>
                        <a:pt x="782" y="73"/>
                        <a:pt x="589" y="226"/>
                      </a:cubicBezTo>
                      <a:cubicBezTo>
                        <a:pt x="56" y="621"/>
                        <a:pt x="0" y="1425"/>
                        <a:pt x="452" y="2010"/>
                      </a:cubicBezTo>
                      <a:cubicBezTo>
                        <a:pt x="735" y="2389"/>
                        <a:pt x="1155" y="2593"/>
                        <a:pt x="1561" y="2593"/>
                      </a:cubicBezTo>
                      <a:cubicBezTo>
                        <a:pt x="1796" y="2593"/>
                        <a:pt x="2027" y="2524"/>
                        <a:pt x="2223" y="2380"/>
                      </a:cubicBezTo>
                      <a:cubicBezTo>
                        <a:pt x="2740" y="1984"/>
                        <a:pt x="2795" y="1180"/>
                        <a:pt x="2344" y="582"/>
                      </a:cubicBezTo>
                      <a:cubicBezTo>
                        <a:pt x="2064" y="205"/>
                        <a:pt x="1648" y="0"/>
                        <a:pt x="1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0" name="Google Shape;2220;p30"/>
                <p:cNvSpPr/>
                <p:nvPr/>
              </p:nvSpPr>
              <p:spPr>
                <a:xfrm>
                  <a:off x="4251824" y="3481731"/>
                  <a:ext cx="514295" cy="4776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8" h="1670" extrusionOk="0">
                      <a:moveTo>
                        <a:pt x="800" y="1"/>
                      </a:moveTo>
                      <a:cubicBezTo>
                        <a:pt x="645" y="1"/>
                        <a:pt x="494" y="48"/>
                        <a:pt x="366" y="145"/>
                      </a:cubicBezTo>
                      <a:cubicBezTo>
                        <a:pt x="26" y="390"/>
                        <a:pt x="0" y="920"/>
                        <a:pt x="284" y="1302"/>
                      </a:cubicBezTo>
                      <a:cubicBezTo>
                        <a:pt x="465" y="1543"/>
                        <a:pt x="737" y="1669"/>
                        <a:pt x="998" y="1669"/>
                      </a:cubicBezTo>
                      <a:cubicBezTo>
                        <a:pt x="1152" y="1669"/>
                        <a:pt x="1302" y="1625"/>
                        <a:pt x="1429" y="1534"/>
                      </a:cubicBezTo>
                      <a:cubicBezTo>
                        <a:pt x="1755" y="1276"/>
                        <a:pt x="1798" y="756"/>
                        <a:pt x="1510" y="377"/>
                      </a:cubicBezTo>
                      <a:cubicBezTo>
                        <a:pt x="1323" y="130"/>
                        <a:pt x="105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1" name="Google Shape;2221;p30"/>
                <p:cNvSpPr/>
                <p:nvPr/>
              </p:nvSpPr>
              <p:spPr>
                <a:xfrm>
                  <a:off x="4391982" y="3613022"/>
                  <a:ext cx="233979" cy="215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" h="755" extrusionOk="0">
                      <a:moveTo>
                        <a:pt x="362" y="1"/>
                      </a:moveTo>
                      <a:cubicBezTo>
                        <a:pt x="293" y="1"/>
                        <a:pt x="225" y="22"/>
                        <a:pt x="164" y="69"/>
                      </a:cubicBezTo>
                      <a:cubicBezTo>
                        <a:pt x="13" y="176"/>
                        <a:pt x="0" y="408"/>
                        <a:pt x="134" y="585"/>
                      </a:cubicBezTo>
                      <a:cubicBezTo>
                        <a:pt x="213" y="696"/>
                        <a:pt x="334" y="754"/>
                        <a:pt x="449" y="754"/>
                      </a:cubicBezTo>
                      <a:cubicBezTo>
                        <a:pt x="517" y="754"/>
                        <a:pt x="583" y="734"/>
                        <a:pt x="638" y="693"/>
                      </a:cubicBezTo>
                      <a:cubicBezTo>
                        <a:pt x="788" y="572"/>
                        <a:pt x="818" y="340"/>
                        <a:pt x="680" y="163"/>
                      </a:cubicBezTo>
                      <a:cubicBezTo>
                        <a:pt x="594" y="61"/>
                        <a:pt x="477" y="1"/>
                        <a:pt x="36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2" name="Google Shape;2222;p30"/>
                <p:cNvSpPr/>
                <p:nvPr/>
              </p:nvSpPr>
              <p:spPr>
                <a:xfrm>
                  <a:off x="6717185" y="3216576"/>
                  <a:ext cx="861259" cy="784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1" h="2743" extrusionOk="0">
                      <a:moveTo>
                        <a:pt x="1494" y="1"/>
                      </a:moveTo>
                      <a:cubicBezTo>
                        <a:pt x="1137" y="1"/>
                        <a:pt x="781" y="140"/>
                        <a:pt x="517" y="418"/>
                      </a:cubicBezTo>
                      <a:cubicBezTo>
                        <a:pt x="0" y="964"/>
                        <a:pt x="43" y="1834"/>
                        <a:pt x="599" y="2353"/>
                      </a:cubicBezTo>
                      <a:lnTo>
                        <a:pt x="805" y="2556"/>
                      </a:lnTo>
                      <a:lnTo>
                        <a:pt x="818" y="2530"/>
                      </a:lnTo>
                      <a:cubicBezTo>
                        <a:pt x="1045" y="2671"/>
                        <a:pt x="1302" y="2742"/>
                        <a:pt x="1558" y="2742"/>
                      </a:cubicBezTo>
                      <a:cubicBezTo>
                        <a:pt x="1917" y="2742"/>
                        <a:pt x="2272" y="2603"/>
                        <a:pt x="2534" y="2324"/>
                      </a:cubicBezTo>
                      <a:cubicBezTo>
                        <a:pt x="2985" y="1847"/>
                        <a:pt x="3011" y="1141"/>
                        <a:pt x="2642" y="608"/>
                      </a:cubicBezTo>
                      <a:lnTo>
                        <a:pt x="2671" y="582"/>
                      </a:lnTo>
                      <a:lnTo>
                        <a:pt x="2452" y="392"/>
                      </a:lnTo>
                      <a:cubicBezTo>
                        <a:pt x="2184" y="131"/>
                        <a:pt x="1838" y="1"/>
                        <a:pt x="14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3" name="Google Shape;2223;p30"/>
                <p:cNvSpPr/>
                <p:nvPr/>
              </p:nvSpPr>
              <p:spPr>
                <a:xfrm>
                  <a:off x="6810719" y="3298954"/>
                  <a:ext cx="807198" cy="732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2" h="2562" extrusionOk="0">
                      <a:moveTo>
                        <a:pt x="1580" y="1"/>
                      </a:moveTo>
                      <a:cubicBezTo>
                        <a:pt x="1217" y="1"/>
                        <a:pt x="836" y="158"/>
                        <a:pt x="546" y="457"/>
                      </a:cubicBezTo>
                      <a:cubicBezTo>
                        <a:pt x="26" y="1003"/>
                        <a:pt x="0" y="1804"/>
                        <a:pt x="478" y="2268"/>
                      </a:cubicBezTo>
                      <a:cubicBezTo>
                        <a:pt x="687" y="2466"/>
                        <a:pt x="958" y="2561"/>
                        <a:pt x="1241" y="2561"/>
                      </a:cubicBezTo>
                      <a:cubicBezTo>
                        <a:pt x="1604" y="2561"/>
                        <a:pt x="1985" y="2404"/>
                        <a:pt x="2275" y="2105"/>
                      </a:cubicBezTo>
                      <a:cubicBezTo>
                        <a:pt x="2779" y="1559"/>
                        <a:pt x="2821" y="758"/>
                        <a:pt x="2344" y="294"/>
                      </a:cubicBezTo>
                      <a:cubicBezTo>
                        <a:pt x="2135" y="96"/>
                        <a:pt x="1863" y="1"/>
                        <a:pt x="15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30"/>
                <p:cNvSpPr/>
                <p:nvPr/>
              </p:nvSpPr>
              <p:spPr>
                <a:xfrm>
                  <a:off x="6954596" y="3429959"/>
                  <a:ext cx="518300" cy="470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2" h="1646" extrusionOk="0">
                      <a:moveTo>
                        <a:pt x="1010" y="1"/>
                      </a:moveTo>
                      <a:cubicBezTo>
                        <a:pt x="778" y="1"/>
                        <a:pt x="532" y="101"/>
                        <a:pt x="341" y="300"/>
                      </a:cubicBezTo>
                      <a:cubicBezTo>
                        <a:pt x="14" y="653"/>
                        <a:pt x="1" y="1169"/>
                        <a:pt x="301" y="1457"/>
                      </a:cubicBezTo>
                      <a:cubicBezTo>
                        <a:pt x="440" y="1583"/>
                        <a:pt x="618" y="1645"/>
                        <a:pt x="802" y="1645"/>
                      </a:cubicBezTo>
                      <a:cubicBezTo>
                        <a:pt x="1034" y="1645"/>
                        <a:pt x="1276" y="1545"/>
                        <a:pt x="1459" y="1346"/>
                      </a:cubicBezTo>
                      <a:cubicBezTo>
                        <a:pt x="1785" y="1006"/>
                        <a:pt x="1812" y="476"/>
                        <a:pt x="1501" y="189"/>
                      </a:cubicBezTo>
                      <a:cubicBezTo>
                        <a:pt x="1368" y="63"/>
                        <a:pt x="1194" y="1"/>
                        <a:pt x="101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30"/>
                <p:cNvSpPr/>
                <p:nvPr/>
              </p:nvSpPr>
              <p:spPr>
                <a:xfrm>
                  <a:off x="7094755" y="3560105"/>
                  <a:ext cx="234265" cy="210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" h="736" extrusionOk="0">
                      <a:moveTo>
                        <a:pt x="461" y="0"/>
                      </a:moveTo>
                      <a:cubicBezTo>
                        <a:pt x="357" y="0"/>
                        <a:pt x="248" y="46"/>
                        <a:pt x="164" y="129"/>
                      </a:cubicBezTo>
                      <a:cubicBezTo>
                        <a:pt x="14" y="293"/>
                        <a:pt x="1" y="525"/>
                        <a:pt x="138" y="646"/>
                      </a:cubicBezTo>
                      <a:cubicBezTo>
                        <a:pt x="205" y="707"/>
                        <a:pt x="288" y="735"/>
                        <a:pt x="372" y="735"/>
                      </a:cubicBezTo>
                      <a:cubicBezTo>
                        <a:pt x="478" y="735"/>
                        <a:pt x="586" y="690"/>
                        <a:pt x="668" y="607"/>
                      </a:cubicBezTo>
                      <a:cubicBezTo>
                        <a:pt x="805" y="443"/>
                        <a:pt x="818" y="211"/>
                        <a:pt x="684" y="90"/>
                      </a:cubicBezTo>
                      <a:cubicBezTo>
                        <a:pt x="623" y="29"/>
                        <a:pt x="544" y="0"/>
                        <a:pt x="4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6" name="Google Shape;2226;p30"/>
                <p:cNvSpPr/>
                <p:nvPr/>
              </p:nvSpPr>
              <p:spPr>
                <a:xfrm>
                  <a:off x="2265004" y="3349011"/>
                  <a:ext cx="401311" cy="364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273" extrusionOk="0">
                      <a:moveTo>
                        <a:pt x="700" y="1"/>
                      </a:moveTo>
                      <a:cubicBezTo>
                        <a:pt x="644" y="1"/>
                        <a:pt x="587" y="8"/>
                        <a:pt x="530" y="24"/>
                      </a:cubicBezTo>
                      <a:cubicBezTo>
                        <a:pt x="190" y="119"/>
                        <a:pt x="0" y="459"/>
                        <a:pt x="82" y="799"/>
                      </a:cubicBezTo>
                      <a:cubicBezTo>
                        <a:pt x="161" y="1082"/>
                        <a:pt x="420" y="1273"/>
                        <a:pt x="701" y="1273"/>
                      </a:cubicBezTo>
                      <a:cubicBezTo>
                        <a:pt x="757" y="1273"/>
                        <a:pt x="814" y="1265"/>
                        <a:pt x="870" y="1250"/>
                      </a:cubicBezTo>
                      <a:cubicBezTo>
                        <a:pt x="1210" y="1155"/>
                        <a:pt x="1403" y="812"/>
                        <a:pt x="1321" y="472"/>
                      </a:cubicBezTo>
                      <a:cubicBezTo>
                        <a:pt x="1242" y="189"/>
                        <a:pt x="981" y="1"/>
                        <a:pt x="70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7" name="Google Shape;2227;p30"/>
                <p:cNvSpPr/>
                <p:nvPr/>
              </p:nvSpPr>
              <p:spPr>
                <a:xfrm>
                  <a:off x="2265004" y="3348438"/>
                  <a:ext cx="354687" cy="25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896" extrusionOk="0">
                      <a:moveTo>
                        <a:pt x="709" y="1"/>
                      </a:moveTo>
                      <a:cubicBezTo>
                        <a:pt x="651" y="1"/>
                        <a:pt x="591" y="9"/>
                        <a:pt x="530" y="26"/>
                      </a:cubicBezTo>
                      <a:cubicBezTo>
                        <a:pt x="190" y="121"/>
                        <a:pt x="0" y="461"/>
                        <a:pt x="82" y="801"/>
                      </a:cubicBezTo>
                      <a:cubicBezTo>
                        <a:pt x="95" y="843"/>
                        <a:pt x="108" y="869"/>
                        <a:pt x="121" y="895"/>
                      </a:cubicBezTo>
                      <a:cubicBezTo>
                        <a:pt x="134" y="882"/>
                        <a:pt x="134" y="882"/>
                        <a:pt x="147" y="869"/>
                      </a:cubicBezTo>
                      <a:cubicBezTo>
                        <a:pt x="203" y="830"/>
                        <a:pt x="327" y="869"/>
                        <a:pt x="435" y="814"/>
                      </a:cubicBezTo>
                      <a:cubicBezTo>
                        <a:pt x="543" y="748"/>
                        <a:pt x="491" y="637"/>
                        <a:pt x="504" y="529"/>
                      </a:cubicBezTo>
                      <a:lnTo>
                        <a:pt x="504" y="529"/>
                      </a:lnTo>
                      <a:cubicBezTo>
                        <a:pt x="587" y="573"/>
                        <a:pt x="663" y="591"/>
                        <a:pt x="734" y="591"/>
                      </a:cubicBezTo>
                      <a:cubicBezTo>
                        <a:pt x="931" y="591"/>
                        <a:pt x="1088" y="449"/>
                        <a:pt x="1239" y="297"/>
                      </a:cubicBezTo>
                      <a:cubicBezTo>
                        <a:pt x="1121" y="114"/>
                        <a:pt x="927" y="1"/>
                        <a:pt x="70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8" name="Google Shape;2228;p30"/>
                <p:cNvSpPr/>
                <p:nvPr/>
              </p:nvSpPr>
              <p:spPr>
                <a:xfrm>
                  <a:off x="3203495" y="3215432"/>
                  <a:ext cx="374423" cy="36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1280" extrusionOk="0">
                      <a:moveTo>
                        <a:pt x="650" y="0"/>
                      </a:moveTo>
                      <a:cubicBezTo>
                        <a:pt x="642" y="0"/>
                        <a:pt x="634" y="0"/>
                        <a:pt x="625" y="1"/>
                      </a:cubicBezTo>
                      <a:cubicBezTo>
                        <a:pt x="272" y="14"/>
                        <a:pt x="1" y="315"/>
                        <a:pt x="14" y="668"/>
                      </a:cubicBezTo>
                      <a:cubicBezTo>
                        <a:pt x="27" y="1011"/>
                        <a:pt x="311" y="1279"/>
                        <a:pt x="651" y="1279"/>
                      </a:cubicBezTo>
                      <a:cubicBezTo>
                        <a:pt x="661" y="1279"/>
                        <a:pt x="671" y="1279"/>
                        <a:pt x="681" y="1279"/>
                      </a:cubicBezTo>
                      <a:cubicBezTo>
                        <a:pt x="1034" y="1253"/>
                        <a:pt x="1308" y="968"/>
                        <a:pt x="1295" y="612"/>
                      </a:cubicBezTo>
                      <a:cubicBezTo>
                        <a:pt x="1279" y="267"/>
                        <a:pt x="995" y="0"/>
                        <a:pt x="6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9" name="Google Shape;2229;p30"/>
                <p:cNvSpPr/>
                <p:nvPr/>
              </p:nvSpPr>
              <p:spPr>
                <a:xfrm>
                  <a:off x="2225817" y="3106166"/>
                  <a:ext cx="1429615" cy="8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8" h="288" extrusionOk="0">
                      <a:moveTo>
                        <a:pt x="0" y="0"/>
                      </a:moveTo>
                      <a:lnTo>
                        <a:pt x="0" y="164"/>
                      </a:lnTo>
                      <a:lnTo>
                        <a:pt x="4998" y="288"/>
                      </a:lnTo>
                      <a:lnTo>
                        <a:pt x="4985" y="1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30"/>
                <p:cNvSpPr/>
                <p:nvPr/>
              </p:nvSpPr>
              <p:spPr>
                <a:xfrm>
                  <a:off x="2194925" y="3603297"/>
                  <a:ext cx="1663594" cy="432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6" h="1513" extrusionOk="0">
                      <a:moveTo>
                        <a:pt x="5472" y="1"/>
                      </a:moveTo>
                      <a:cubicBezTo>
                        <a:pt x="5455" y="1"/>
                        <a:pt x="5437" y="2"/>
                        <a:pt x="5420" y="4"/>
                      </a:cubicBezTo>
                      <a:lnTo>
                        <a:pt x="285" y="877"/>
                      </a:lnTo>
                      <a:cubicBezTo>
                        <a:pt x="121" y="903"/>
                        <a:pt x="0" y="1067"/>
                        <a:pt x="26" y="1247"/>
                      </a:cubicBezTo>
                      <a:cubicBezTo>
                        <a:pt x="49" y="1401"/>
                        <a:pt x="176" y="1512"/>
                        <a:pt x="326" y="1512"/>
                      </a:cubicBezTo>
                      <a:cubicBezTo>
                        <a:pt x="347" y="1512"/>
                        <a:pt x="370" y="1510"/>
                        <a:pt x="392" y="1505"/>
                      </a:cubicBezTo>
                      <a:lnTo>
                        <a:pt x="5527" y="632"/>
                      </a:lnTo>
                      <a:cubicBezTo>
                        <a:pt x="5704" y="606"/>
                        <a:pt x="5815" y="442"/>
                        <a:pt x="5786" y="266"/>
                      </a:cubicBezTo>
                      <a:cubicBezTo>
                        <a:pt x="5762" y="104"/>
                        <a:pt x="5627" y="1"/>
                        <a:pt x="547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1" name="Google Shape;2231;p30"/>
                <p:cNvSpPr/>
                <p:nvPr/>
              </p:nvSpPr>
              <p:spPr>
                <a:xfrm>
                  <a:off x="4691178" y="2757774"/>
                  <a:ext cx="429342" cy="406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422" extrusionOk="0">
                      <a:moveTo>
                        <a:pt x="512" y="1"/>
                      </a:moveTo>
                      <a:cubicBezTo>
                        <a:pt x="487" y="1"/>
                        <a:pt x="460" y="11"/>
                        <a:pt x="438" y="35"/>
                      </a:cubicBezTo>
                      <a:lnTo>
                        <a:pt x="43" y="483"/>
                      </a:lnTo>
                      <a:cubicBezTo>
                        <a:pt x="0" y="525"/>
                        <a:pt x="0" y="578"/>
                        <a:pt x="43" y="620"/>
                      </a:cubicBezTo>
                      <a:lnTo>
                        <a:pt x="942" y="1395"/>
                      </a:lnTo>
                      <a:cubicBezTo>
                        <a:pt x="954" y="1414"/>
                        <a:pt x="972" y="1422"/>
                        <a:pt x="991" y="1422"/>
                      </a:cubicBezTo>
                      <a:cubicBezTo>
                        <a:pt x="1015" y="1422"/>
                        <a:pt x="1041" y="1411"/>
                        <a:pt x="1063" y="1395"/>
                      </a:cubicBezTo>
                      <a:lnTo>
                        <a:pt x="1471" y="934"/>
                      </a:lnTo>
                      <a:cubicBezTo>
                        <a:pt x="1501" y="891"/>
                        <a:pt x="1501" y="836"/>
                        <a:pt x="1458" y="810"/>
                      </a:cubicBezTo>
                      <a:lnTo>
                        <a:pt x="559" y="19"/>
                      </a:lnTo>
                      <a:cubicBezTo>
                        <a:pt x="548" y="7"/>
                        <a:pt x="531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2" name="Google Shape;2232;p30"/>
                <p:cNvSpPr/>
                <p:nvPr/>
              </p:nvSpPr>
              <p:spPr>
                <a:xfrm>
                  <a:off x="2225817" y="3066979"/>
                  <a:ext cx="1390428" cy="70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1" h="246" extrusionOk="0">
                      <a:moveTo>
                        <a:pt x="1716" y="0"/>
                      </a:moveTo>
                      <a:lnTo>
                        <a:pt x="0" y="137"/>
                      </a:lnTo>
                      <a:lnTo>
                        <a:pt x="4860" y="245"/>
                      </a:lnTo>
                      <a:lnTo>
                        <a:pt x="4860" y="245"/>
                      </a:lnTo>
                      <a:lnTo>
                        <a:pt x="3282" y="0"/>
                      </a:lnTo>
                      <a:lnTo>
                        <a:pt x="2438" y="69"/>
                      </a:lnTo>
                      <a:lnTo>
                        <a:pt x="17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3" name="Google Shape;2233;p30"/>
                <p:cNvSpPr/>
                <p:nvPr/>
              </p:nvSpPr>
              <p:spPr>
                <a:xfrm>
                  <a:off x="3604806" y="1797265"/>
                  <a:ext cx="494845" cy="487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04" extrusionOk="0">
                      <a:moveTo>
                        <a:pt x="873" y="0"/>
                      </a:moveTo>
                      <a:lnTo>
                        <a:pt x="667" y="477"/>
                      </a:lnTo>
                      <a:lnTo>
                        <a:pt x="164" y="340"/>
                      </a:lnTo>
                      <a:lnTo>
                        <a:pt x="409" y="791"/>
                      </a:lnTo>
                      <a:lnTo>
                        <a:pt x="0" y="1089"/>
                      </a:lnTo>
                      <a:lnTo>
                        <a:pt x="504" y="1187"/>
                      </a:lnTo>
                      <a:lnTo>
                        <a:pt x="477" y="1703"/>
                      </a:lnTo>
                      <a:lnTo>
                        <a:pt x="477" y="1703"/>
                      </a:lnTo>
                      <a:lnTo>
                        <a:pt x="873" y="1363"/>
                      </a:lnTo>
                      <a:lnTo>
                        <a:pt x="1252" y="1703"/>
                      </a:lnTo>
                      <a:lnTo>
                        <a:pt x="1252" y="1703"/>
                      </a:lnTo>
                      <a:lnTo>
                        <a:pt x="1226" y="1187"/>
                      </a:lnTo>
                      <a:lnTo>
                        <a:pt x="1729" y="1089"/>
                      </a:lnTo>
                      <a:lnTo>
                        <a:pt x="1321" y="791"/>
                      </a:lnTo>
                      <a:lnTo>
                        <a:pt x="1566" y="340"/>
                      </a:lnTo>
                      <a:lnTo>
                        <a:pt x="1063" y="477"/>
                      </a:lnTo>
                      <a:lnTo>
                        <a:pt x="87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4" name="Google Shape;2234;p30"/>
                <p:cNvSpPr/>
                <p:nvPr/>
              </p:nvSpPr>
              <p:spPr>
                <a:xfrm>
                  <a:off x="5377383" y="2844443"/>
                  <a:ext cx="253715" cy="134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7" h="470" extrusionOk="0">
                      <a:moveTo>
                        <a:pt x="707" y="1"/>
                      </a:moveTo>
                      <a:cubicBezTo>
                        <a:pt x="698" y="1"/>
                        <a:pt x="689" y="2"/>
                        <a:pt x="680" y="3"/>
                      </a:cubicBezTo>
                      <a:lnTo>
                        <a:pt x="121" y="193"/>
                      </a:lnTo>
                      <a:cubicBezTo>
                        <a:pt x="40" y="206"/>
                        <a:pt x="1" y="288"/>
                        <a:pt x="27" y="369"/>
                      </a:cubicBezTo>
                      <a:cubicBezTo>
                        <a:pt x="50" y="430"/>
                        <a:pt x="105" y="470"/>
                        <a:pt x="174" y="470"/>
                      </a:cubicBezTo>
                      <a:cubicBezTo>
                        <a:pt x="184" y="470"/>
                        <a:pt x="193" y="469"/>
                        <a:pt x="203" y="467"/>
                      </a:cubicBezTo>
                      <a:lnTo>
                        <a:pt x="762" y="275"/>
                      </a:lnTo>
                      <a:cubicBezTo>
                        <a:pt x="844" y="262"/>
                        <a:pt x="886" y="180"/>
                        <a:pt x="857" y="98"/>
                      </a:cubicBezTo>
                      <a:cubicBezTo>
                        <a:pt x="834" y="38"/>
                        <a:pt x="769" y="1"/>
                        <a:pt x="70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5" name="Google Shape;2235;p30"/>
                <p:cNvSpPr/>
                <p:nvPr/>
              </p:nvSpPr>
              <p:spPr>
                <a:xfrm>
                  <a:off x="6603914" y="2778941"/>
                  <a:ext cx="249997" cy="90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" h="315" extrusionOk="0">
                      <a:moveTo>
                        <a:pt x="151" y="0"/>
                      </a:moveTo>
                      <a:cubicBezTo>
                        <a:pt x="70" y="0"/>
                        <a:pt x="1" y="69"/>
                        <a:pt x="1" y="138"/>
                      </a:cubicBezTo>
                      <a:cubicBezTo>
                        <a:pt x="1" y="219"/>
                        <a:pt x="57" y="288"/>
                        <a:pt x="138" y="288"/>
                      </a:cubicBezTo>
                      <a:lnTo>
                        <a:pt x="723" y="314"/>
                      </a:lnTo>
                      <a:cubicBezTo>
                        <a:pt x="805" y="314"/>
                        <a:pt x="874" y="258"/>
                        <a:pt x="874" y="177"/>
                      </a:cubicBezTo>
                      <a:cubicBezTo>
                        <a:pt x="874" y="95"/>
                        <a:pt x="818" y="26"/>
                        <a:pt x="736" y="26"/>
                      </a:cubicBez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6" name="Google Shape;2236;p30"/>
                <p:cNvSpPr/>
                <p:nvPr/>
              </p:nvSpPr>
              <p:spPr>
                <a:xfrm>
                  <a:off x="2236973" y="4317814"/>
                  <a:ext cx="238555" cy="120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" h="423" extrusionOk="0">
                      <a:moveTo>
                        <a:pt x="451" y="0"/>
                      </a:moveTo>
                      <a:cubicBezTo>
                        <a:pt x="438" y="0"/>
                        <a:pt x="0" y="314"/>
                        <a:pt x="0" y="314"/>
                      </a:cubicBezTo>
                      <a:cubicBezTo>
                        <a:pt x="0" y="314"/>
                        <a:pt x="69" y="422"/>
                        <a:pt x="219" y="422"/>
                      </a:cubicBezTo>
                      <a:lnTo>
                        <a:pt x="834" y="422"/>
                      </a:lnTo>
                      <a:lnTo>
                        <a:pt x="45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7" name="Google Shape;2237;p30"/>
                <p:cNvSpPr/>
                <p:nvPr/>
              </p:nvSpPr>
              <p:spPr>
                <a:xfrm>
                  <a:off x="3612243" y="4317814"/>
                  <a:ext cx="149026" cy="117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10" extrusionOk="0">
                      <a:moveTo>
                        <a:pt x="30" y="0"/>
                      </a:moveTo>
                      <a:lnTo>
                        <a:pt x="0" y="246"/>
                      </a:lnTo>
                      <a:lnTo>
                        <a:pt x="112" y="409"/>
                      </a:lnTo>
                      <a:lnTo>
                        <a:pt x="383" y="285"/>
                      </a:lnTo>
                      <a:lnTo>
                        <a:pt x="520" y="151"/>
                      </a:lnTo>
                      <a:lnTo>
                        <a:pt x="259" y="56"/>
                      </a:lnTo>
                      <a:lnTo>
                        <a:pt x="3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8" name="Google Shape;2238;p30"/>
                <p:cNvSpPr/>
                <p:nvPr/>
              </p:nvSpPr>
              <p:spPr>
                <a:xfrm>
                  <a:off x="2533308" y="4240299"/>
                  <a:ext cx="93820" cy="70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46" extrusionOk="0">
                      <a:moveTo>
                        <a:pt x="164" y="0"/>
                      </a:moveTo>
                      <a:cubicBezTo>
                        <a:pt x="164" y="0"/>
                        <a:pt x="13" y="95"/>
                        <a:pt x="0" y="108"/>
                      </a:cubicBezTo>
                      <a:lnTo>
                        <a:pt x="27" y="190"/>
                      </a:lnTo>
                      <a:lnTo>
                        <a:pt x="138" y="245"/>
                      </a:lnTo>
                      <a:lnTo>
                        <a:pt x="327" y="216"/>
                      </a:lnTo>
                      <a:lnTo>
                        <a:pt x="301" y="95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9" name="Google Shape;2239;p30"/>
                <p:cNvSpPr/>
                <p:nvPr/>
              </p:nvSpPr>
              <p:spPr>
                <a:xfrm>
                  <a:off x="2420037" y="4461691"/>
                  <a:ext cx="117275" cy="59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207" extrusionOk="0">
                      <a:moveTo>
                        <a:pt x="1" y="1"/>
                      </a:moveTo>
                      <a:lnTo>
                        <a:pt x="83" y="207"/>
                      </a:lnTo>
                      <a:lnTo>
                        <a:pt x="328" y="164"/>
                      </a:lnTo>
                      <a:lnTo>
                        <a:pt x="409" y="1"/>
                      </a:lnTo>
                      <a:lnTo>
                        <a:pt x="207" y="27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0" name="Google Shape;2240;p30"/>
                <p:cNvSpPr/>
                <p:nvPr/>
              </p:nvSpPr>
              <p:spPr>
                <a:xfrm>
                  <a:off x="3312189" y="4177657"/>
                  <a:ext cx="148739" cy="140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0" h="491" extrusionOk="0">
                      <a:moveTo>
                        <a:pt x="464" y="0"/>
                      </a:moveTo>
                      <a:cubicBezTo>
                        <a:pt x="451" y="0"/>
                        <a:pt x="327" y="95"/>
                        <a:pt x="327" y="95"/>
                      </a:cubicBezTo>
                      <a:lnTo>
                        <a:pt x="0" y="69"/>
                      </a:lnTo>
                      <a:lnTo>
                        <a:pt x="219" y="245"/>
                      </a:lnTo>
                      <a:lnTo>
                        <a:pt x="232" y="490"/>
                      </a:lnTo>
                      <a:lnTo>
                        <a:pt x="520" y="271"/>
                      </a:lnTo>
                      <a:lnTo>
                        <a:pt x="46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1" name="Google Shape;2241;p30"/>
                <p:cNvSpPr/>
                <p:nvPr/>
              </p:nvSpPr>
              <p:spPr>
                <a:xfrm>
                  <a:off x="2619405" y="4282346"/>
                  <a:ext cx="131863" cy="116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" h="409" extrusionOk="0">
                      <a:moveTo>
                        <a:pt x="461" y="0"/>
                      </a:moveTo>
                      <a:cubicBezTo>
                        <a:pt x="448" y="0"/>
                        <a:pt x="327" y="82"/>
                        <a:pt x="327" y="82"/>
                      </a:cubicBezTo>
                      <a:lnTo>
                        <a:pt x="95" y="138"/>
                      </a:lnTo>
                      <a:lnTo>
                        <a:pt x="0" y="314"/>
                      </a:lnTo>
                      <a:lnTo>
                        <a:pt x="232" y="409"/>
                      </a:lnTo>
                      <a:lnTo>
                        <a:pt x="435" y="343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2" name="Google Shape;2242;p30"/>
                <p:cNvSpPr/>
                <p:nvPr/>
              </p:nvSpPr>
              <p:spPr>
                <a:xfrm>
                  <a:off x="2587369" y="4426794"/>
                  <a:ext cx="104118" cy="85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" h="300" extrusionOk="0">
                      <a:moveTo>
                        <a:pt x="168" y="0"/>
                      </a:moveTo>
                      <a:cubicBezTo>
                        <a:pt x="167" y="0"/>
                        <a:pt x="166" y="1"/>
                        <a:pt x="164" y="2"/>
                      </a:cubicBezTo>
                      <a:cubicBezTo>
                        <a:pt x="151" y="15"/>
                        <a:pt x="17" y="110"/>
                        <a:pt x="1" y="136"/>
                      </a:cubicBezTo>
                      <a:lnTo>
                        <a:pt x="112" y="136"/>
                      </a:lnTo>
                      <a:lnTo>
                        <a:pt x="138" y="299"/>
                      </a:lnTo>
                      <a:cubicBezTo>
                        <a:pt x="138" y="299"/>
                        <a:pt x="247" y="258"/>
                        <a:pt x="308" y="258"/>
                      </a:cubicBezTo>
                      <a:cubicBezTo>
                        <a:pt x="315" y="258"/>
                        <a:pt x="322" y="259"/>
                        <a:pt x="328" y="260"/>
                      </a:cubicBezTo>
                      <a:cubicBezTo>
                        <a:pt x="330" y="261"/>
                        <a:pt x="331" y="261"/>
                        <a:pt x="333" y="261"/>
                      </a:cubicBezTo>
                      <a:cubicBezTo>
                        <a:pt x="364" y="261"/>
                        <a:pt x="288" y="122"/>
                        <a:pt x="262" y="110"/>
                      </a:cubicBezTo>
                      <a:cubicBezTo>
                        <a:pt x="235" y="98"/>
                        <a:pt x="188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" name="Google Shape;2243;p30"/>
                <p:cNvSpPr/>
                <p:nvPr/>
              </p:nvSpPr>
              <p:spPr>
                <a:xfrm>
                  <a:off x="3511272" y="4146765"/>
                  <a:ext cx="116989" cy="70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" h="246" extrusionOk="0">
                      <a:moveTo>
                        <a:pt x="0" y="0"/>
                      </a:moveTo>
                      <a:lnTo>
                        <a:pt x="69" y="245"/>
                      </a:lnTo>
                      <a:lnTo>
                        <a:pt x="327" y="190"/>
                      </a:lnTo>
                      <a:lnTo>
                        <a:pt x="409" y="0"/>
                      </a:lnTo>
                      <a:lnTo>
                        <a:pt x="190" y="2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29554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p32"/>
          <p:cNvSpPr/>
          <p:nvPr/>
        </p:nvSpPr>
        <p:spPr>
          <a:xfrm>
            <a:off x="1497913" y="1278825"/>
            <a:ext cx="3213600" cy="32136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2350;p32"/>
          <p:cNvSpPr txBox="1">
            <a:spLocks noGrp="1"/>
          </p:cNvSpPr>
          <p:nvPr>
            <p:ph type="title"/>
          </p:nvPr>
        </p:nvSpPr>
        <p:spPr>
          <a:xfrm>
            <a:off x="4807175" y="2378823"/>
            <a:ext cx="3450900" cy="15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Results </a:t>
            </a:r>
            <a:endParaRPr sz="4000" dirty="0"/>
          </a:p>
        </p:txBody>
      </p:sp>
      <p:sp>
        <p:nvSpPr>
          <p:cNvPr id="2351" name="Google Shape;2351;p32"/>
          <p:cNvSpPr txBox="1">
            <a:spLocks noGrp="1"/>
          </p:cNvSpPr>
          <p:nvPr>
            <p:ph type="title" idx="2"/>
          </p:nvPr>
        </p:nvSpPr>
        <p:spPr>
          <a:xfrm>
            <a:off x="5367575" y="1352850"/>
            <a:ext cx="2330100" cy="9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2352" name="Google Shape;2352;p32"/>
          <p:cNvGrpSpPr/>
          <p:nvPr/>
        </p:nvGrpSpPr>
        <p:grpSpPr>
          <a:xfrm>
            <a:off x="435284" y="2391181"/>
            <a:ext cx="2351004" cy="4425656"/>
            <a:chOff x="5492025" y="895275"/>
            <a:chExt cx="2055612" cy="3869595"/>
          </a:xfrm>
        </p:grpSpPr>
        <p:sp>
          <p:nvSpPr>
            <p:cNvPr id="2353" name="Google Shape;2353;p32"/>
            <p:cNvSpPr/>
            <p:nvPr/>
          </p:nvSpPr>
          <p:spPr>
            <a:xfrm>
              <a:off x="5492025" y="895275"/>
              <a:ext cx="2055612" cy="3869595"/>
            </a:xfrm>
            <a:custGeom>
              <a:avLst/>
              <a:gdLst/>
              <a:ahLst/>
              <a:cxnLst/>
              <a:rect l="l" t="t" r="r" b="b"/>
              <a:pathLst>
                <a:path w="16887" h="31789" extrusionOk="0">
                  <a:moveTo>
                    <a:pt x="3773" y="0"/>
                  </a:moveTo>
                  <a:cubicBezTo>
                    <a:pt x="1687" y="0"/>
                    <a:pt x="1" y="1687"/>
                    <a:pt x="1" y="3759"/>
                  </a:cubicBezTo>
                  <a:lnTo>
                    <a:pt x="1" y="15729"/>
                  </a:lnTo>
                  <a:lnTo>
                    <a:pt x="14" y="15729"/>
                  </a:lnTo>
                  <a:lnTo>
                    <a:pt x="14" y="31788"/>
                  </a:lnTo>
                  <a:lnTo>
                    <a:pt x="2874" y="31788"/>
                  </a:lnTo>
                  <a:lnTo>
                    <a:pt x="2874" y="13157"/>
                  </a:lnTo>
                  <a:lnTo>
                    <a:pt x="2861" y="13157"/>
                  </a:lnTo>
                  <a:lnTo>
                    <a:pt x="2861" y="3759"/>
                  </a:lnTo>
                  <a:cubicBezTo>
                    <a:pt x="2861" y="3269"/>
                    <a:pt x="3269" y="2860"/>
                    <a:pt x="3773" y="2860"/>
                  </a:cubicBezTo>
                  <a:cubicBezTo>
                    <a:pt x="4276" y="2860"/>
                    <a:pt x="4684" y="3269"/>
                    <a:pt x="4684" y="3759"/>
                  </a:cubicBezTo>
                  <a:lnTo>
                    <a:pt x="4671" y="12748"/>
                  </a:lnTo>
                  <a:cubicBezTo>
                    <a:pt x="4671" y="14817"/>
                    <a:pt x="6374" y="16507"/>
                    <a:pt x="8443" y="16507"/>
                  </a:cubicBezTo>
                  <a:cubicBezTo>
                    <a:pt x="10525" y="16507"/>
                    <a:pt x="12215" y="14817"/>
                    <a:pt x="12215" y="12748"/>
                  </a:cubicBezTo>
                  <a:lnTo>
                    <a:pt x="12215" y="3759"/>
                  </a:lnTo>
                  <a:cubicBezTo>
                    <a:pt x="12215" y="3269"/>
                    <a:pt x="12624" y="2860"/>
                    <a:pt x="13114" y="2860"/>
                  </a:cubicBezTo>
                  <a:cubicBezTo>
                    <a:pt x="13618" y="2860"/>
                    <a:pt x="14026" y="3269"/>
                    <a:pt x="14026" y="3759"/>
                  </a:cubicBezTo>
                  <a:lnTo>
                    <a:pt x="14026" y="13157"/>
                  </a:lnTo>
                  <a:lnTo>
                    <a:pt x="14026" y="31788"/>
                  </a:lnTo>
                  <a:lnTo>
                    <a:pt x="16886" y="31788"/>
                  </a:lnTo>
                  <a:lnTo>
                    <a:pt x="16886" y="15729"/>
                  </a:lnTo>
                  <a:lnTo>
                    <a:pt x="16886" y="3759"/>
                  </a:lnTo>
                  <a:cubicBezTo>
                    <a:pt x="16886" y="1687"/>
                    <a:pt x="15200" y="0"/>
                    <a:pt x="13114" y="0"/>
                  </a:cubicBezTo>
                  <a:cubicBezTo>
                    <a:pt x="11045" y="0"/>
                    <a:pt x="9355" y="1687"/>
                    <a:pt x="9355" y="3759"/>
                  </a:cubicBezTo>
                  <a:lnTo>
                    <a:pt x="9355" y="12748"/>
                  </a:lnTo>
                  <a:cubicBezTo>
                    <a:pt x="9355" y="13209"/>
                    <a:pt x="9002" y="13591"/>
                    <a:pt x="8564" y="13647"/>
                  </a:cubicBezTo>
                  <a:lnTo>
                    <a:pt x="8336" y="13647"/>
                  </a:lnTo>
                  <a:cubicBezTo>
                    <a:pt x="7884" y="13591"/>
                    <a:pt x="7531" y="13209"/>
                    <a:pt x="7531" y="12748"/>
                  </a:cubicBezTo>
                  <a:lnTo>
                    <a:pt x="7531" y="3759"/>
                  </a:lnTo>
                  <a:cubicBezTo>
                    <a:pt x="7531" y="1687"/>
                    <a:pt x="5842" y="0"/>
                    <a:pt x="37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4" name="Google Shape;2354;p32"/>
            <p:cNvGrpSpPr/>
            <p:nvPr/>
          </p:nvGrpSpPr>
          <p:grpSpPr>
            <a:xfrm>
              <a:off x="5659156" y="1062406"/>
              <a:ext cx="1720973" cy="3496726"/>
              <a:chOff x="5659156" y="1062406"/>
              <a:chExt cx="1720973" cy="3496726"/>
            </a:xfrm>
          </p:grpSpPr>
          <p:sp>
            <p:nvSpPr>
              <p:cNvPr id="2355" name="Google Shape;2355;p32"/>
              <p:cNvSpPr/>
              <p:nvPr/>
            </p:nvSpPr>
            <p:spPr>
              <a:xfrm>
                <a:off x="5661103" y="264595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32"/>
              <p:cNvSpPr/>
              <p:nvPr/>
            </p:nvSpPr>
            <p:spPr>
              <a:xfrm>
                <a:off x="7366861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32"/>
              <p:cNvSpPr/>
              <p:nvPr/>
            </p:nvSpPr>
            <p:spPr>
              <a:xfrm>
                <a:off x="7366861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2"/>
              <p:cNvSpPr/>
              <p:nvPr/>
            </p:nvSpPr>
            <p:spPr>
              <a:xfrm>
                <a:off x="7366861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2"/>
              <p:cNvSpPr/>
              <p:nvPr/>
            </p:nvSpPr>
            <p:spPr>
              <a:xfrm>
                <a:off x="7366861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32"/>
              <p:cNvSpPr/>
              <p:nvPr/>
            </p:nvSpPr>
            <p:spPr>
              <a:xfrm>
                <a:off x="7366861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32"/>
              <p:cNvSpPr/>
              <p:nvPr/>
            </p:nvSpPr>
            <p:spPr>
              <a:xfrm>
                <a:off x="7366861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2"/>
              <p:cNvSpPr/>
              <p:nvPr/>
            </p:nvSpPr>
            <p:spPr>
              <a:xfrm>
                <a:off x="7366861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2"/>
              <p:cNvSpPr/>
              <p:nvPr/>
            </p:nvSpPr>
            <p:spPr>
              <a:xfrm>
                <a:off x="7366861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32"/>
              <p:cNvSpPr/>
              <p:nvPr/>
            </p:nvSpPr>
            <p:spPr>
              <a:xfrm>
                <a:off x="7366861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32"/>
              <p:cNvSpPr/>
              <p:nvPr/>
            </p:nvSpPr>
            <p:spPr>
              <a:xfrm>
                <a:off x="7366861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2"/>
              <p:cNvSpPr/>
              <p:nvPr/>
            </p:nvSpPr>
            <p:spPr>
              <a:xfrm>
                <a:off x="7366861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2"/>
              <p:cNvSpPr/>
              <p:nvPr/>
            </p:nvSpPr>
            <p:spPr>
              <a:xfrm>
                <a:off x="7366861" y="2789954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64"/>
                    </a:lnTo>
                    <a:lnTo>
                      <a:pt x="108" y="14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32"/>
              <p:cNvSpPr/>
              <p:nvPr/>
            </p:nvSpPr>
            <p:spPr>
              <a:xfrm>
                <a:off x="7366861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32"/>
              <p:cNvSpPr/>
              <p:nvPr/>
            </p:nvSpPr>
            <p:spPr>
              <a:xfrm>
                <a:off x="7366861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32"/>
              <p:cNvSpPr/>
              <p:nvPr/>
            </p:nvSpPr>
            <p:spPr>
              <a:xfrm>
                <a:off x="7366861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32"/>
              <p:cNvSpPr/>
              <p:nvPr/>
            </p:nvSpPr>
            <p:spPr>
              <a:xfrm>
                <a:off x="7366861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0" y="1"/>
                    </a:moveTo>
                    <a:lnTo>
                      <a:pt x="0" y="30"/>
                    </a:lnTo>
                    <a:lnTo>
                      <a:pt x="0" y="439"/>
                    </a:lnTo>
                    <a:lnTo>
                      <a:pt x="0" y="465"/>
                    </a:lnTo>
                    <a:lnTo>
                      <a:pt x="108" y="465"/>
                    </a:lnTo>
                    <a:lnTo>
                      <a:pt x="108" y="439"/>
                    </a:lnTo>
                    <a:lnTo>
                      <a:pt x="108" y="3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32"/>
              <p:cNvSpPr/>
              <p:nvPr/>
            </p:nvSpPr>
            <p:spPr>
              <a:xfrm>
                <a:off x="7366861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32"/>
              <p:cNvSpPr/>
              <p:nvPr/>
            </p:nvSpPr>
            <p:spPr>
              <a:xfrm>
                <a:off x="5833347" y="1069101"/>
                <a:ext cx="54656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246" extrusionOk="0">
                    <a:moveTo>
                      <a:pt x="423" y="1"/>
                    </a:moveTo>
                    <a:cubicBezTo>
                      <a:pt x="285" y="43"/>
                      <a:pt x="138" y="83"/>
                      <a:pt x="1" y="151"/>
                    </a:cubicBezTo>
                    <a:lnTo>
                      <a:pt x="40" y="246"/>
                    </a:lnTo>
                    <a:cubicBezTo>
                      <a:pt x="178" y="190"/>
                      <a:pt x="315" y="138"/>
                      <a:pt x="449" y="109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32"/>
              <p:cNvSpPr/>
              <p:nvPr/>
            </p:nvSpPr>
            <p:spPr>
              <a:xfrm>
                <a:off x="5659156" y="1720827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11" y="436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32"/>
              <p:cNvSpPr/>
              <p:nvPr/>
            </p:nvSpPr>
            <p:spPr>
              <a:xfrm>
                <a:off x="5659156" y="1826729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11" y="451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32"/>
              <p:cNvSpPr/>
              <p:nvPr/>
            </p:nvSpPr>
            <p:spPr>
              <a:xfrm>
                <a:off x="5659156" y="1506831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32"/>
              <p:cNvSpPr/>
              <p:nvPr/>
            </p:nvSpPr>
            <p:spPr>
              <a:xfrm>
                <a:off x="5682649" y="1190097"/>
                <a:ext cx="38222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452" extrusionOk="0">
                    <a:moveTo>
                      <a:pt x="216" y="0"/>
                    </a:moveTo>
                    <a:cubicBezTo>
                      <a:pt x="134" y="138"/>
                      <a:pt x="69" y="259"/>
                      <a:pt x="0" y="396"/>
                    </a:cubicBezTo>
                    <a:lnTo>
                      <a:pt x="108" y="452"/>
                    </a:lnTo>
                    <a:cubicBezTo>
                      <a:pt x="164" y="314"/>
                      <a:pt x="232" y="193"/>
                      <a:pt x="314" y="69"/>
                    </a:cubicBez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32"/>
              <p:cNvSpPr/>
              <p:nvPr/>
            </p:nvSpPr>
            <p:spPr>
              <a:xfrm>
                <a:off x="5659156" y="1398981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11" y="43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2"/>
              <p:cNvSpPr/>
              <p:nvPr/>
            </p:nvSpPr>
            <p:spPr>
              <a:xfrm>
                <a:off x="5743878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340" y="0"/>
                    </a:moveTo>
                    <a:cubicBezTo>
                      <a:pt x="220" y="82"/>
                      <a:pt x="108" y="177"/>
                      <a:pt x="1" y="285"/>
                    </a:cubicBezTo>
                    <a:lnTo>
                      <a:pt x="82" y="366"/>
                    </a:lnTo>
                    <a:cubicBezTo>
                      <a:pt x="177" y="258"/>
                      <a:pt x="285" y="164"/>
                      <a:pt x="409" y="82"/>
                    </a:cubicBez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2"/>
              <p:cNvSpPr/>
              <p:nvPr/>
            </p:nvSpPr>
            <p:spPr>
              <a:xfrm>
                <a:off x="5659156" y="1291131"/>
                <a:ext cx="1996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4" h="452" extrusionOk="0">
                    <a:moveTo>
                      <a:pt x="56" y="1"/>
                    </a:moveTo>
                    <a:cubicBezTo>
                      <a:pt x="30" y="151"/>
                      <a:pt x="17" y="301"/>
                      <a:pt x="0" y="452"/>
                    </a:cubicBezTo>
                    <a:lnTo>
                      <a:pt x="111" y="452"/>
                    </a:lnTo>
                    <a:cubicBezTo>
                      <a:pt x="125" y="301"/>
                      <a:pt x="138" y="164"/>
                      <a:pt x="164" y="30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2"/>
              <p:cNvSpPr/>
              <p:nvPr/>
            </p:nvSpPr>
            <p:spPr>
              <a:xfrm>
                <a:off x="5659156" y="1613098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2"/>
              <p:cNvSpPr/>
              <p:nvPr/>
            </p:nvSpPr>
            <p:spPr>
              <a:xfrm>
                <a:off x="5659156" y="247005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2"/>
              <p:cNvSpPr/>
              <p:nvPr/>
            </p:nvSpPr>
            <p:spPr>
              <a:xfrm>
                <a:off x="5659156" y="2576323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11" y="44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2"/>
              <p:cNvSpPr/>
              <p:nvPr/>
            </p:nvSpPr>
            <p:spPr>
              <a:xfrm>
                <a:off x="5659156" y="1934579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2"/>
              <p:cNvSpPr/>
              <p:nvPr/>
            </p:nvSpPr>
            <p:spPr>
              <a:xfrm>
                <a:off x="5659156" y="2683808"/>
                <a:ext cx="13633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2"/>
              <p:cNvSpPr/>
              <p:nvPr/>
            </p:nvSpPr>
            <p:spPr>
              <a:xfrm>
                <a:off x="5659156" y="2040725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11" y="44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2"/>
              <p:cNvSpPr/>
              <p:nvPr/>
            </p:nvSpPr>
            <p:spPr>
              <a:xfrm>
                <a:off x="5659156" y="214857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2"/>
              <p:cNvSpPr/>
              <p:nvPr/>
            </p:nvSpPr>
            <p:spPr>
              <a:xfrm>
                <a:off x="5659156" y="2362205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11" y="45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2"/>
              <p:cNvSpPr/>
              <p:nvPr/>
            </p:nvSpPr>
            <p:spPr>
              <a:xfrm>
                <a:off x="5659156" y="2256060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2"/>
              <p:cNvSpPr/>
              <p:nvPr/>
            </p:nvSpPr>
            <p:spPr>
              <a:xfrm>
                <a:off x="6228107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2"/>
              <p:cNvSpPr/>
              <p:nvPr/>
            </p:nvSpPr>
            <p:spPr>
              <a:xfrm>
                <a:off x="6228107" y="143038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2"/>
              <p:cNvSpPr/>
              <p:nvPr/>
            </p:nvSpPr>
            <p:spPr>
              <a:xfrm>
                <a:off x="6228107" y="153823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2"/>
              <p:cNvSpPr/>
              <p:nvPr/>
            </p:nvSpPr>
            <p:spPr>
              <a:xfrm>
                <a:off x="6228107" y="1644504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2"/>
              <p:cNvSpPr/>
              <p:nvPr/>
            </p:nvSpPr>
            <p:spPr>
              <a:xfrm>
                <a:off x="6228107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2"/>
              <p:cNvSpPr/>
              <p:nvPr/>
            </p:nvSpPr>
            <p:spPr>
              <a:xfrm>
                <a:off x="6448554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26" y="1"/>
                    </a:moveTo>
                    <a:lnTo>
                      <a:pt x="0" y="108"/>
                    </a:lnTo>
                    <a:cubicBezTo>
                      <a:pt x="134" y="148"/>
                      <a:pt x="285" y="164"/>
                      <a:pt x="435" y="177"/>
                    </a:cubicBezTo>
                    <a:lnTo>
                      <a:pt x="448" y="66"/>
                    </a:lnTo>
                    <a:cubicBezTo>
                      <a:pt x="298" y="53"/>
                      <a:pt x="164" y="40"/>
                      <a:pt x="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2"/>
              <p:cNvSpPr/>
              <p:nvPr/>
            </p:nvSpPr>
            <p:spPr>
              <a:xfrm>
                <a:off x="6228107" y="1752354"/>
                <a:ext cx="14851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21" y="435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6234437" y="2499878"/>
                <a:ext cx="26780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49" extrusionOk="0">
                    <a:moveTo>
                      <a:pt x="112" y="1"/>
                    </a:moveTo>
                    <a:lnTo>
                      <a:pt x="1" y="14"/>
                    </a:lnTo>
                    <a:cubicBezTo>
                      <a:pt x="30" y="164"/>
                      <a:pt x="69" y="315"/>
                      <a:pt x="125" y="449"/>
                    </a:cubicBezTo>
                    <a:lnTo>
                      <a:pt x="220" y="409"/>
                    </a:lnTo>
                    <a:cubicBezTo>
                      <a:pt x="177" y="272"/>
                      <a:pt x="138" y="138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6349103" y="2672244"/>
                <a:ext cx="52951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14" extrusionOk="0">
                    <a:moveTo>
                      <a:pt x="69" y="0"/>
                    </a:moveTo>
                    <a:lnTo>
                      <a:pt x="0" y="82"/>
                    </a:lnTo>
                    <a:cubicBezTo>
                      <a:pt x="121" y="177"/>
                      <a:pt x="258" y="245"/>
                      <a:pt x="396" y="314"/>
                    </a:cubicBezTo>
                    <a:lnTo>
                      <a:pt x="435" y="219"/>
                    </a:lnTo>
                    <a:cubicBezTo>
                      <a:pt x="314" y="151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274241" y="2596164"/>
                <a:ext cx="43457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10" extrusionOk="0">
                    <a:moveTo>
                      <a:pt x="95" y="1"/>
                    </a:moveTo>
                    <a:lnTo>
                      <a:pt x="1" y="53"/>
                    </a:lnTo>
                    <a:cubicBezTo>
                      <a:pt x="82" y="190"/>
                      <a:pt x="177" y="298"/>
                      <a:pt x="275" y="409"/>
                    </a:cubicBezTo>
                    <a:lnTo>
                      <a:pt x="357" y="341"/>
                    </a:lnTo>
                    <a:cubicBezTo>
                      <a:pt x="259" y="230"/>
                      <a:pt x="177" y="122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5939614" y="1062406"/>
                <a:ext cx="54656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38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96" y="111"/>
                    </a:lnTo>
                    <a:cubicBezTo>
                      <a:pt x="203" y="111"/>
                      <a:pt x="328" y="111"/>
                      <a:pt x="435" y="138"/>
                    </a:cubicBezTo>
                    <a:lnTo>
                      <a:pt x="449" y="30"/>
                    </a:lnTo>
                    <a:cubicBezTo>
                      <a:pt x="341" y="0"/>
                      <a:pt x="216" y="0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6228107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08" y="0"/>
                    </a:moveTo>
                    <a:lnTo>
                      <a:pt x="0" y="13"/>
                    </a:lnTo>
                    <a:lnTo>
                      <a:pt x="0" y="245"/>
                    </a:ln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245"/>
                    </a:lnTo>
                    <a:cubicBezTo>
                      <a:pt x="121" y="164"/>
                      <a:pt x="108" y="82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6198284" y="1218338"/>
                <a:ext cx="31527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452" extrusionOk="0">
                    <a:moveTo>
                      <a:pt x="95" y="1"/>
                    </a:moveTo>
                    <a:lnTo>
                      <a:pt x="0" y="56"/>
                    </a:lnTo>
                    <a:cubicBezTo>
                      <a:pt x="53" y="177"/>
                      <a:pt x="108" y="314"/>
                      <a:pt x="147" y="452"/>
                    </a:cubicBezTo>
                    <a:lnTo>
                      <a:pt x="259" y="422"/>
                    </a:lnTo>
                    <a:cubicBezTo>
                      <a:pt x="216" y="272"/>
                      <a:pt x="164" y="138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133403" y="1133981"/>
                <a:ext cx="46622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3" extrusionOk="0">
                    <a:moveTo>
                      <a:pt x="69" y="1"/>
                    </a:moveTo>
                    <a:lnTo>
                      <a:pt x="1" y="82"/>
                    </a:lnTo>
                    <a:cubicBezTo>
                      <a:pt x="108" y="177"/>
                      <a:pt x="206" y="272"/>
                      <a:pt x="288" y="393"/>
                    </a:cubicBezTo>
                    <a:lnTo>
                      <a:pt x="383" y="327"/>
                    </a:lnTo>
                    <a:cubicBezTo>
                      <a:pt x="288" y="203"/>
                      <a:pt x="177" y="95"/>
                      <a:pt x="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042352" y="1079083"/>
                <a:ext cx="54534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72" extrusionOk="0">
                    <a:moveTo>
                      <a:pt x="39" y="1"/>
                    </a:moveTo>
                    <a:lnTo>
                      <a:pt x="0" y="95"/>
                    </a:lnTo>
                    <a:cubicBezTo>
                      <a:pt x="137" y="151"/>
                      <a:pt x="271" y="206"/>
                      <a:pt x="396" y="272"/>
                    </a:cubicBezTo>
                    <a:lnTo>
                      <a:pt x="448" y="177"/>
                    </a:lnTo>
                    <a:cubicBezTo>
                      <a:pt x="327" y="108"/>
                      <a:pt x="177" y="43"/>
                      <a:pt x="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6228107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2"/>
              <p:cNvSpPr/>
              <p:nvPr/>
            </p:nvSpPr>
            <p:spPr>
              <a:xfrm>
                <a:off x="6228107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2"/>
              <p:cNvSpPr/>
              <p:nvPr/>
            </p:nvSpPr>
            <p:spPr>
              <a:xfrm>
                <a:off x="6228107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2"/>
              <p:cNvSpPr/>
              <p:nvPr/>
            </p:nvSpPr>
            <p:spPr>
              <a:xfrm>
                <a:off x="6228107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2"/>
              <p:cNvSpPr/>
              <p:nvPr/>
            </p:nvSpPr>
            <p:spPr>
              <a:xfrm>
                <a:off x="7151161" y="1069101"/>
                <a:ext cx="55021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46" extrusionOk="0">
                    <a:moveTo>
                      <a:pt x="30" y="1"/>
                    </a:moveTo>
                    <a:lnTo>
                      <a:pt x="1" y="109"/>
                    </a:lnTo>
                    <a:cubicBezTo>
                      <a:pt x="138" y="138"/>
                      <a:pt x="275" y="190"/>
                      <a:pt x="409" y="246"/>
                    </a:cubicBezTo>
                    <a:lnTo>
                      <a:pt x="452" y="151"/>
                    </a:lnTo>
                    <a:cubicBezTo>
                      <a:pt x="314" y="83"/>
                      <a:pt x="180" y="43"/>
                      <a:pt x="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7366861" y="1720827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2"/>
              <p:cNvSpPr/>
              <p:nvPr/>
            </p:nvSpPr>
            <p:spPr>
              <a:xfrm>
                <a:off x="7366861" y="1826729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2"/>
              <p:cNvSpPr/>
              <p:nvPr/>
            </p:nvSpPr>
            <p:spPr>
              <a:xfrm>
                <a:off x="7366861" y="150683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2"/>
              <p:cNvSpPr/>
              <p:nvPr/>
            </p:nvSpPr>
            <p:spPr>
              <a:xfrm>
                <a:off x="7318657" y="1190097"/>
                <a:ext cx="38344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2" extrusionOk="0">
                    <a:moveTo>
                      <a:pt x="96" y="0"/>
                    </a:moveTo>
                    <a:lnTo>
                      <a:pt x="1" y="69"/>
                    </a:lnTo>
                    <a:cubicBezTo>
                      <a:pt x="82" y="193"/>
                      <a:pt x="151" y="314"/>
                      <a:pt x="207" y="452"/>
                    </a:cubicBezTo>
                    <a:lnTo>
                      <a:pt x="315" y="396"/>
                    </a:lnTo>
                    <a:cubicBezTo>
                      <a:pt x="259" y="259"/>
                      <a:pt x="177" y="138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2"/>
              <p:cNvSpPr/>
              <p:nvPr/>
            </p:nvSpPr>
            <p:spPr>
              <a:xfrm>
                <a:off x="7366861" y="1398981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2"/>
              <p:cNvSpPr/>
              <p:nvPr/>
            </p:nvSpPr>
            <p:spPr>
              <a:xfrm>
                <a:off x="7245864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69" y="0"/>
                    </a:moveTo>
                    <a:lnTo>
                      <a:pt x="1" y="82"/>
                    </a:lnTo>
                    <a:cubicBezTo>
                      <a:pt x="122" y="164"/>
                      <a:pt x="233" y="258"/>
                      <a:pt x="327" y="366"/>
                    </a:cubicBezTo>
                    <a:lnTo>
                      <a:pt x="409" y="285"/>
                    </a:lnTo>
                    <a:cubicBezTo>
                      <a:pt x="314" y="177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7360044" y="1291131"/>
                <a:ext cx="20085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112" y="1"/>
                    </a:moveTo>
                    <a:lnTo>
                      <a:pt x="1" y="30"/>
                    </a:lnTo>
                    <a:cubicBezTo>
                      <a:pt x="30" y="164"/>
                      <a:pt x="56" y="301"/>
                      <a:pt x="56" y="452"/>
                    </a:cubicBezTo>
                    <a:lnTo>
                      <a:pt x="164" y="452"/>
                    </a:lnTo>
                    <a:cubicBezTo>
                      <a:pt x="164" y="301"/>
                      <a:pt x="138" y="151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7366861" y="1613098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2"/>
              <p:cNvSpPr/>
              <p:nvPr/>
            </p:nvSpPr>
            <p:spPr>
              <a:xfrm>
                <a:off x="7366861" y="247005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2"/>
              <p:cNvSpPr/>
              <p:nvPr/>
            </p:nvSpPr>
            <p:spPr>
              <a:xfrm>
                <a:off x="7366861" y="2576323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2"/>
              <p:cNvSpPr/>
              <p:nvPr/>
            </p:nvSpPr>
            <p:spPr>
              <a:xfrm>
                <a:off x="7366861" y="1934579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2"/>
              <p:cNvSpPr/>
              <p:nvPr/>
            </p:nvSpPr>
            <p:spPr>
              <a:xfrm>
                <a:off x="7366861" y="2683808"/>
                <a:ext cx="13268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366861" y="2040725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08" y="44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7366861" y="214857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366861" y="2362205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7366861" y="2256060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6798275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6798275" y="143038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6798275" y="153823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6798275" y="1644504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2"/>
              <p:cNvSpPr/>
              <p:nvPr/>
            </p:nvSpPr>
            <p:spPr>
              <a:xfrm>
                <a:off x="6798275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2"/>
              <p:cNvSpPr/>
              <p:nvPr/>
            </p:nvSpPr>
            <p:spPr>
              <a:xfrm>
                <a:off x="6536441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422" y="1"/>
                    </a:moveTo>
                    <a:cubicBezTo>
                      <a:pt x="285" y="40"/>
                      <a:pt x="148" y="53"/>
                      <a:pt x="1" y="66"/>
                    </a:cubicBezTo>
                    <a:lnTo>
                      <a:pt x="14" y="177"/>
                    </a:lnTo>
                    <a:cubicBezTo>
                      <a:pt x="164" y="164"/>
                      <a:pt x="311" y="148"/>
                      <a:pt x="448" y="108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2"/>
              <p:cNvSpPr/>
              <p:nvPr/>
            </p:nvSpPr>
            <p:spPr>
              <a:xfrm>
                <a:off x="6798275" y="175235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2"/>
              <p:cNvSpPr/>
              <p:nvPr/>
            </p:nvSpPr>
            <p:spPr>
              <a:xfrm>
                <a:off x="6778312" y="2499878"/>
                <a:ext cx="28484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34" h="449" extrusionOk="0">
                    <a:moveTo>
                      <a:pt x="122" y="1"/>
                    </a:moveTo>
                    <a:cubicBezTo>
                      <a:pt x="96" y="138"/>
                      <a:pt x="57" y="272"/>
                      <a:pt x="1" y="409"/>
                    </a:cubicBezTo>
                    <a:lnTo>
                      <a:pt x="96" y="449"/>
                    </a:lnTo>
                    <a:cubicBezTo>
                      <a:pt x="151" y="315"/>
                      <a:pt x="204" y="164"/>
                      <a:pt x="233" y="14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6637474" y="2672244"/>
                <a:ext cx="53073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14" extrusionOk="0">
                    <a:moveTo>
                      <a:pt x="367" y="0"/>
                    </a:moveTo>
                    <a:cubicBezTo>
                      <a:pt x="259" y="82"/>
                      <a:pt x="135" y="151"/>
                      <a:pt x="1" y="219"/>
                    </a:cubicBezTo>
                    <a:lnTo>
                      <a:pt x="53" y="314"/>
                    </a:lnTo>
                    <a:cubicBezTo>
                      <a:pt x="190" y="245"/>
                      <a:pt x="315" y="177"/>
                      <a:pt x="436" y="82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6721831" y="2596164"/>
                <a:ext cx="43578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10" extrusionOk="0">
                    <a:moveTo>
                      <a:pt x="259" y="1"/>
                    </a:moveTo>
                    <a:cubicBezTo>
                      <a:pt x="194" y="122"/>
                      <a:pt x="96" y="230"/>
                      <a:pt x="1" y="341"/>
                    </a:cubicBezTo>
                    <a:lnTo>
                      <a:pt x="83" y="409"/>
                    </a:lnTo>
                    <a:cubicBezTo>
                      <a:pt x="177" y="298"/>
                      <a:pt x="275" y="190"/>
                      <a:pt x="357" y="53"/>
                    </a:cubicBez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7045380" y="1062406"/>
                <a:ext cx="54534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8" extrusionOk="0">
                    <a:moveTo>
                      <a:pt x="353" y="0"/>
                    </a:moveTo>
                    <a:cubicBezTo>
                      <a:pt x="245" y="0"/>
                      <a:pt x="121" y="0"/>
                      <a:pt x="0" y="30"/>
                    </a:cubicBezTo>
                    <a:lnTo>
                      <a:pt x="13" y="138"/>
                    </a:lnTo>
                    <a:cubicBezTo>
                      <a:pt x="134" y="111"/>
                      <a:pt x="245" y="111"/>
                      <a:pt x="353" y="111"/>
                    </a:cubicBezTo>
                    <a:lnTo>
                      <a:pt x="448" y="111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6798275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3" y="0"/>
                    </a:moveTo>
                    <a:cubicBezTo>
                      <a:pt x="0" y="82"/>
                      <a:pt x="0" y="164"/>
                      <a:pt x="0" y="245"/>
                    </a:cubicBez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245"/>
                    </a:lnTo>
                    <a:cubicBezTo>
                      <a:pt x="108" y="177"/>
                      <a:pt x="108" y="95"/>
                      <a:pt x="121" y="13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6809839" y="1218338"/>
                <a:ext cx="33110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52" extrusionOk="0">
                    <a:moveTo>
                      <a:pt x="177" y="1"/>
                    </a:moveTo>
                    <a:cubicBezTo>
                      <a:pt x="108" y="138"/>
                      <a:pt x="43" y="272"/>
                      <a:pt x="0" y="422"/>
                    </a:cubicBezTo>
                    <a:lnTo>
                      <a:pt x="108" y="452"/>
                    </a:lnTo>
                    <a:cubicBezTo>
                      <a:pt x="151" y="314"/>
                      <a:pt x="206" y="177"/>
                      <a:pt x="271" y="56"/>
                    </a:cubicBez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6861086" y="1133981"/>
                <a:ext cx="46743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3" extrusionOk="0">
                    <a:moveTo>
                      <a:pt x="302" y="1"/>
                    </a:moveTo>
                    <a:cubicBezTo>
                      <a:pt x="194" y="95"/>
                      <a:pt x="83" y="203"/>
                      <a:pt x="1" y="327"/>
                    </a:cubicBezTo>
                    <a:lnTo>
                      <a:pt x="83" y="393"/>
                    </a:lnTo>
                    <a:cubicBezTo>
                      <a:pt x="164" y="272"/>
                      <a:pt x="275" y="177"/>
                      <a:pt x="383" y="82"/>
                    </a:cubicBezTo>
                    <a:lnTo>
                      <a:pt x="3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6942278" y="1079083"/>
                <a:ext cx="55021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72" extrusionOk="0">
                    <a:moveTo>
                      <a:pt x="409" y="1"/>
                    </a:moveTo>
                    <a:cubicBezTo>
                      <a:pt x="275" y="43"/>
                      <a:pt x="138" y="108"/>
                      <a:pt x="1" y="177"/>
                    </a:cubicBezTo>
                    <a:lnTo>
                      <a:pt x="56" y="272"/>
                    </a:lnTo>
                    <a:cubicBezTo>
                      <a:pt x="180" y="206"/>
                      <a:pt x="314" y="151"/>
                      <a:pt x="452" y="95"/>
                    </a:cubicBezTo>
                    <a:lnTo>
                      <a:pt x="4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6798275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6798275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6798275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6798275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32"/>
              <p:cNvSpPr/>
              <p:nvPr/>
            </p:nvSpPr>
            <p:spPr>
              <a:xfrm>
                <a:off x="5661103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32"/>
              <p:cNvSpPr/>
              <p:nvPr/>
            </p:nvSpPr>
            <p:spPr>
              <a:xfrm>
                <a:off x="5661103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32"/>
              <p:cNvSpPr/>
              <p:nvPr/>
            </p:nvSpPr>
            <p:spPr>
              <a:xfrm>
                <a:off x="5661103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32"/>
              <p:cNvSpPr/>
              <p:nvPr/>
            </p:nvSpPr>
            <p:spPr>
              <a:xfrm>
                <a:off x="5661103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2"/>
              <p:cNvSpPr/>
              <p:nvPr/>
            </p:nvSpPr>
            <p:spPr>
              <a:xfrm>
                <a:off x="5661103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2"/>
              <p:cNvSpPr/>
              <p:nvPr/>
            </p:nvSpPr>
            <p:spPr>
              <a:xfrm>
                <a:off x="5661103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2"/>
              <p:cNvSpPr/>
              <p:nvPr/>
            </p:nvSpPr>
            <p:spPr>
              <a:xfrm>
                <a:off x="5661103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2"/>
              <p:cNvSpPr/>
              <p:nvPr/>
            </p:nvSpPr>
            <p:spPr>
              <a:xfrm>
                <a:off x="5661103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2"/>
              <p:cNvSpPr/>
              <p:nvPr/>
            </p:nvSpPr>
            <p:spPr>
              <a:xfrm>
                <a:off x="5661103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2"/>
              <p:cNvSpPr/>
              <p:nvPr/>
            </p:nvSpPr>
            <p:spPr>
              <a:xfrm>
                <a:off x="5661103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2"/>
              <p:cNvSpPr/>
              <p:nvPr/>
            </p:nvSpPr>
            <p:spPr>
              <a:xfrm>
                <a:off x="5661103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2"/>
              <p:cNvSpPr/>
              <p:nvPr/>
            </p:nvSpPr>
            <p:spPr>
              <a:xfrm>
                <a:off x="5659156" y="2789954"/>
                <a:ext cx="15216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6" extrusionOk="0">
                    <a:moveTo>
                      <a:pt x="17" y="1"/>
                    </a:moveTo>
                    <a:lnTo>
                      <a:pt x="17" y="14"/>
                    </a:lnTo>
                    <a:lnTo>
                      <a:pt x="0" y="14"/>
                    </a:lnTo>
                    <a:lnTo>
                      <a:pt x="0" y="164"/>
                    </a:lnTo>
                    <a:lnTo>
                      <a:pt x="17" y="164"/>
                    </a:lnTo>
                    <a:lnTo>
                      <a:pt x="17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2"/>
              <p:cNvSpPr/>
              <p:nvPr/>
            </p:nvSpPr>
            <p:spPr>
              <a:xfrm>
                <a:off x="5661103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2"/>
              <p:cNvSpPr/>
              <p:nvPr/>
            </p:nvSpPr>
            <p:spPr>
              <a:xfrm>
                <a:off x="5661103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2"/>
              <p:cNvSpPr/>
              <p:nvPr/>
            </p:nvSpPr>
            <p:spPr>
              <a:xfrm>
                <a:off x="5661103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2"/>
              <p:cNvSpPr/>
              <p:nvPr/>
            </p:nvSpPr>
            <p:spPr>
              <a:xfrm>
                <a:off x="5661103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1"/>
                    </a:moveTo>
                    <a:lnTo>
                      <a:pt x="1" y="30"/>
                    </a:lnTo>
                    <a:lnTo>
                      <a:pt x="1" y="439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9"/>
                    </a:lnTo>
                    <a:lnTo>
                      <a:pt x="109" y="3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2"/>
              <p:cNvSpPr/>
              <p:nvPr/>
            </p:nvSpPr>
            <p:spPr>
              <a:xfrm>
                <a:off x="5661103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2" name="Google Shape;2462;p32"/>
          <p:cNvGrpSpPr/>
          <p:nvPr/>
        </p:nvGrpSpPr>
        <p:grpSpPr>
          <a:xfrm>
            <a:off x="1080275" y="482975"/>
            <a:ext cx="2714372" cy="4003230"/>
            <a:chOff x="1080275" y="482975"/>
            <a:chExt cx="2714372" cy="4003230"/>
          </a:xfrm>
        </p:grpSpPr>
        <p:grpSp>
          <p:nvGrpSpPr>
            <p:cNvPr id="2463" name="Google Shape;2463;p32"/>
            <p:cNvGrpSpPr/>
            <p:nvPr/>
          </p:nvGrpSpPr>
          <p:grpSpPr>
            <a:xfrm rot="-754058">
              <a:off x="1692569" y="1032547"/>
              <a:ext cx="1764045" cy="3301286"/>
              <a:chOff x="5120779" y="818439"/>
              <a:chExt cx="1836564" cy="3437000"/>
            </a:xfrm>
          </p:grpSpPr>
          <p:sp>
            <p:nvSpPr>
              <p:cNvPr id="2464" name="Google Shape;2464;p32"/>
              <p:cNvSpPr/>
              <p:nvPr/>
            </p:nvSpPr>
            <p:spPr>
              <a:xfrm>
                <a:off x="5120779" y="818439"/>
                <a:ext cx="1836564" cy="3437000"/>
              </a:xfrm>
              <a:custGeom>
                <a:avLst/>
                <a:gdLst/>
                <a:ahLst/>
                <a:cxnLst/>
                <a:rect l="l" t="t" r="r" b="b"/>
                <a:pathLst>
                  <a:path w="37357" h="69911" extrusionOk="0">
                    <a:moveTo>
                      <a:pt x="3283" y="0"/>
                    </a:moveTo>
                    <a:cubicBezTo>
                      <a:pt x="1520" y="0"/>
                      <a:pt x="1" y="1520"/>
                      <a:pt x="1" y="3435"/>
                    </a:cubicBezTo>
                    <a:lnTo>
                      <a:pt x="1" y="66627"/>
                    </a:lnTo>
                    <a:cubicBezTo>
                      <a:pt x="1" y="68390"/>
                      <a:pt x="1520" y="69910"/>
                      <a:pt x="3283" y="69910"/>
                    </a:cubicBezTo>
                    <a:lnTo>
                      <a:pt x="34074" y="69910"/>
                    </a:lnTo>
                    <a:cubicBezTo>
                      <a:pt x="35837" y="69910"/>
                      <a:pt x="37357" y="68390"/>
                      <a:pt x="37357" y="66627"/>
                    </a:cubicBezTo>
                    <a:lnTo>
                      <a:pt x="37357" y="3435"/>
                    </a:lnTo>
                    <a:cubicBezTo>
                      <a:pt x="37357" y="1520"/>
                      <a:pt x="35837" y="0"/>
                      <a:pt x="34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2"/>
              <p:cNvSpPr/>
              <p:nvPr/>
            </p:nvSpPr>
            <p:spPr>
              <a:xfrm>
                <a:off x="5819675" y="947325"/>
                <a:ext cx="438600" cy="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2"/>
              <p:cNvSpPr/>
              <p:nvPr/>
            </p:nvSpPr>
            <p:spPr>
              <a:xfrm>
                <a:off x="5878717" y="3947980"/>
                <a:ext cx="320700" cy="1938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7" name="Google Shape;2467;p32"/>
            <p:cNvSpPr/>
            <p:nvPr/>
          </p:nvSpPr>
          <p:spPr>
            <a:xfrm>
              <a:off x="1080275" y="482975"/>
              <a:ext cx="1559700" cy="397200"/>
            </a:xfrm>
            <a:prstGeom prst="wedgeRectCallout">
              <a:avLst>
                <a:gd name="adj1" fmla="val -11597"/>
                <a:gd name="adj2" fmla="val 11098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accent5"/>
                  </a:solidFill>
                  <a:latin typeface="Poppins"/>
                  <a:ea typeface="Poppins"/>
                  <a:cs typeface="Poppins"/>
                  <a:sym typeface="Poppins"/>
                </a:rPr>
                <a:t>ACCIDENT!</a:t>
              </a:r>
              <a:endParaRPr sz="1600" b="1" dirty="0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468" name="Google Shape;2468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-30" b="30"/>
          <a:stretch/>
        </p:blipFill>
        <p:spPr>
          <a:xfrm rot="-754210">
            <a:off x="1800180" y="1317963"/>
            <a:ext cx="1532149" cy="265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55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3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Analysis and Findings</a:t>
            </a:r>
            <a:endParaRPr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D340AC00-9411-4773-9D87-A86E0C496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588" y="1522027"/>
            <a:ext cx="7703998" cy="1637430"/>
          </a:xfrm>
        </p:spPr>
        <p:txBody>
          <a:bodyPr/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Accident Detection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Alternative Route Suggestion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Communication and Traffic Information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Visualization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Flow Monitor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554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3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Challenges</a:t>
            </a:r>
            <a:endParaRPr dirty="0"/>
          </a:p>
        </p:txBody>
      </p:sp>
      <p:sp>
        <p:nvSpPr>
          <p:cNvPr id="4" name="Google Shape;2538;p36">
            <a:extLst>
              <a:ext uri="{FF2B5EF4-FFF2-40B4-BE49-F238E27FC236}">
                <a16:creationId xmlns:a16="http://schemas.microsoft.com/office/drawing/2014/main" id="{D8AB168E-2069-4543-9BFD-41AE6927A40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725" y="1323975"/>
            <a:ext cx="8170863" cy="2352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>
              <a:lnSpc>
                <a:spcPct val="300000"/>
              </a:lnSpc>
              <a:buFont typeface="+mj-lt"/>
              <a:buAutoNum type="arabicPeriod"/>
            </a:pPr>
            <a:r>
              <a:rPr lang="en-US" dirty="0"/>
              <a:t>Real-Time Data Processing</a:t>
            </a:r>
          </a:p>
          <a:p>
            <a:pPr marL="228600" lvl="0" indent="-228600" algn="l">
              <a:lnSpc>
                <a:spcPct val="300000"/>
              </a:lnSpc>
              <a:buFont typeface="+mj-lt"/>
              <a:buAutoNum type="arabicPeriod"/>
            </a:pPr>
            <a:r>
              <a:rPr lang="en-US" dirty="0"/>
              <a:t>Communication Reliability</a:t>
            </a:r>
          </a:p>
          <a:p>
            <a:pPr marL="228600" lvl="0" indent="-228600" algn="l">
              <a:lnSpc>
                <a:spcPct val="300000"/>
              </a:lnSpc>
              <a:buFont typeface="+mj-lt"/>
              <a:buAutoNum type="arabicPeriod"/>
            </a:pPr>
            <a:r>
              <a:rPr lang="en-US" dirty="0"/>
              <a:t>Scalability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449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2" name="Google Shape;3872;p51"/>
          <p:cNvSpPr/>
          <p:nvPr/>
        </p:nvSpPr>
        <p:spPr>
          <a:xfrm>
            <a:off x="4140924" y="1859525"/>
            <a:ext cx="2989500" cy="29895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73" name="Google Shape;3873;p51"/>
          <p:cNvGrpSpPr/>
          <p:nvPr/>
        </p:nvGrpSpPr>
        <p:grpSpPr>
          <a:xfrm rot="-5400000">
            <a:off x="7613575" y="1450325"/>
            <a:ext cx="2055612" cy="3869595"/>
            <a:chOff x="5492025" y="895275"/>
            <a:chExt cx="2055612" cy="3869595"/>
          </a:xfrm>
        </p:grpSpPr>
        <p:sp>
          <p:nvSpPr>
            <p:cNvPr id="3874" name="Google Shape;3874;p51"/>
            <p:cNvSpPr/>
            <p:nvPr/>
          </p:nvSpPr>
          <p:spPr>
            <a:xfrm>
              <a:off x="5492025" y="895275"/>
              <a:ext cx="2055612" cy="3869595"/>
            </a:xfrm>
            <a:custGeom>
              <a:avLst/>
              <a:gdLst/>
              <a:ahLst/>
              <a:cxnLst/>
              <a:rect l="l" t="t" r="r" b="b"/>
              <a:pathLst>
                <a:path w="16887" h="31789" extrusionOk="0">
                  <a:moveTo>
                    <a:pt x="3773" y="0"/>
                  </a:moveTo>
                  <a:cubicBezTo>
                    <a:pt x="1687" y="0"/>
                    <a:pt x="1" y="1687"/>
                    <a:pt x="1" y="3759"/>
                  </a:cubicBezTo>
                  <a:lnTo>
                    <a:pt x="1" y="15729"/>
                  </a:lnTo>
                  <a:lnTo>
                    <a:pt x="14" y="15729"/>
                  </a:lnTo>
                  <a:lnTo>
                    <a:pt x="14" y="31788"/>
                  </a:lnTo>
                  <a:lnTo>
                    <a:pt x="2874" y="31788"/>
                  </a:lnTo>
                  <a:lnTo>
                    <a:pt x="2874" y="13157"/>
                  </a:lnTo>
                  <a:lnTo>
                    <a:pt x="2861" y="13157"/>
                  </a:lnTo>
                  <a:lnTo>
                    <a:pt x="2861" y="3759"/>
                  </a:lnTo>
                  <a:cubicBezTo>
                    <a:pt x="2861" y="3269"/>
                    <a:pt x="3269" y="2860"/>
                    <a:pt x="3773" y="2860"/>
                  </a:cubicBezTo>
                  <a:cubicBezTo>
                    <a:pt x="4276" y="2860"/>
                    <a:pt x="4684" y="3269"/>
                    <a:pt x="4684" y="3759"/>
                  </a:cubicBezTo>
                  <a:lnTo>
                    <a:pt x="4671" y="12748"/>
                  </a:lnTo>
                  <a:cubicBezTo>
                    <a:pt x="4671" y="14817"/>
                    <a:pt x="6374" y="16507"/>
                    <a:pt x="8443" y="16507"/>
                  </a:cubicBezTo>
                  <a:cubicBezTo>
                    <a:pt x="10525" y="16507"/>
                    <a:pt x="12215" y="14817"/>
                    <a:pt x="12215" y="12748"/>
                  </a:cubicBezTo>
                  <a:lnTo>
                    <a:pt x="12215" y="3759"/>
                  </a:lnTo>
                  <a:cubicBezTo>
                    <a:pt x="12215" y="3269"/>
                    <a:pt x="12624" y="2860"/>
                    <a:pt x="13114" y="2860"/>
                  </a:cubicBezTo>
                  <a:cubicBezTo>
                    <a:pt x="13618" y="2860"/>
                    <a:pt x="14026" y="3269"/>
                    <a:pt x="14026" y="3759"/>
                  </a:cubicBezTo>
                  <a:lnTo>
                    <a:pt x="14026" y="13157"/>
                  </a:lnTo>
                  <a:lnTo>
                    <a:pt x="14026" y="31788"/>
                  </a:lnTo>
                  <a:lnTo>
                    <a:pt x="16886" y="31788"/>
                  </a:lnTo>
                  <a:lnTo>
                    <a:pt x="16886" y="15729"/>
                  </a:lnTo>
                  <a:lnTo>
                    <a:pt x="16886" y="3759"/>
                  </a:lnTo>
                  <a:cubicBezTo>
                    <a:pt x="16886" y="1687"/>
                    <a:pt x="15200" y="0"/>
                    <a:pt x="13114" y="0"/>
                  </a:cubicBezTo>
                  <a:cubicBezTo>
                    <a:pt x="11045" y="0"/>
                    <a:pt x="9355" y="1687"/>
                    <a:pt x="9355" y="3759"/>
                  </a:cubicBezTo>
                  <a:lnTo>
                    <a:pt x="9355" y="12748"/>
                  </a:lnTo>
                  <a:cubicBezTo>
                    <a:pt x="9355" y="13209"/>
                    <a:pt x="9002" y="13591"/>
                    <a:pt x="8564" y="13647"/>
                  </a:cubicBezTo>
                  <a:lnTo>
                    <a:pt x="8336" y="13647"/>
                  </a:lnTo>
                  <a:cubicBezTo>
                    <a:pt x="7884" y="13591"/>
                    <a:pt x="7531" y="13209"/>
                    <a:pt x="7531" y="12748"/>
                  </a:cubicBezTo>
                  <a:lnTo>
                    <a:pt x="7531" y="3759"/>
                  </a:lnTo>
                  <a:cubicBezTo>
                    <a:pt x="7531" y="1687"/>
                    <a:pt x="5842" y="0"/>
                    <a:pt x="37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5" name="Google Shape;3875;p51"/>
            <p:cNvGrpSpPr/>
            <p:nvPr/>
          </p:nvGrpSpPr>
          <p:grpSpPr>
            <a:xfrm>
              <a:off x="5659156" y="1062406"/>
              <a:ext cx="1720973" cy="3496726"/>
              <a:chOff x="5659156" y="1062406"/>
              <a:chExt cx="1720973" cy="3496726"/>
            </a:xfrm>
          </p:grpSpPr>
          <p:sp>
            <p:nvSpPr>
              <p:cNvPr id="3876" name="Google Shape;3876;p51"/>
              <p:cNvSpPr/>
              <p:nvPr/>
            </p:nvSpPr>
            <p:spPr>
              <a:xfrm>
                <a:off x="5661103" y="264595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51"/>
              <p:cNvSpPr/>
              <p:nvPr/>
            </p:nvSpPr>
            <p:spPr>
              <a:xfrm>
                <a:off x="7366861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51"/>
              <p:cNvSpPr/>
              <p:nvPr/>
            </p:nvSpPr>
            <p:spPr>
              <a:xfrm>
                <a:off x="7366861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51"/>
              <p:cNvSpPr/>
              <p:nvPr/>
            </p:nvSpPr>
            <p:spPr>
              <a:xfrm>
                <a:off x="7366861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51"/>
              <p:cNvSpPr/>
              <p:nvPr/>
            </p:nvSpPr>
            <p:spPr>
              <a:xfrm>
                <a:off x="7366861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51"/>
              <p:cNvSpPr/>
              <p:nvPr/>
            </p:nvSpPr>
            <p:spPr>
              <a:xfrm>
                <a:off x="7366861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51"/>
              <p:cNvSpPr/>
              <p:nvPr/>
            </p:nvSpPr>
            <p:spPr>
              <a:xfrm>
                <a:off x="7366861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51"/>
              <p:cNvSpPr/>
              <p:nvPr/>
            </p:nvSpPr>
            <p:spPr>
              <a:xfrm>
                <a:off x="7366861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51"/>
              <p:cNvSpPr/>
              <p:nvPr/>
            </p:nvSpPr>
            <p:spPr>
              <a:xfrm>
                <a:off x="7366861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51"/>
              <p:cNvSpPr/>
              <p:nvPr/>
            </p:nvSpPr>
            <p:spPr>
              <a:xfrm>
                <a:off x="7366861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51"/>
              <p:cNvSpPr/>
              <p:nvPr/>
            </p:nvSpPr>
            <p:spPr>
              <a:xfrm>
                <a:off x="7366861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51"/>
              <p:cNvSpPr/>
              <p:nvPr/>
            </p:nvSpPr>
            <p:spPr>
              <a:xfrm>
                <a:off x="7366861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51"/>
              <p:cNvSpPr/>
              <p:nvPr/>
            </p:nvSpPr>
            <p:spPr>
              <a:xfrm>
                <a:off x="7366861" y="2789954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64"/>
                    </a:lnTo>
                    <a:lnTo>
                      <a:pt x="108" y="14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51"/>
              <p:cNvSpPr/>
              <p:nvPr/>
            </p:nvSpPr>
            <p:spPr>
              <a:xfrm>
                <a:off x="7366861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51"/>
              <p:cNvSpPr/>
              <p:nvPr/>
            </p:nvSpPr>
            <p:spPr>
              <a:xfrm>
                <a:off x="7366861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51"/>
              <p:cNvSpPr/>
              <p:nvPr/>
            </p:nvSpPr>
            <p:spPr>
              <a:xfrm>
                <a:off x="7366861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51"/>
              <p:cNvSpPr/>
              <p:nvPr/>
            </p:nvSpPr>
            <p:spPr>
              <a:xfrm>
                <a:off x="7366861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0" y="1"/>
                    </a:moveTo>
                    <a:lnTo>
                      <a:pt x="0" y="30"/>
                    </a:lnTo>
                    <a:lnTo>
                      <a:pt x="0" y="439"/>
                    </a:lnTo>
                    <a:lnTo>
                      <a:pt x="0" y="465"/>
                    </a:lnTo>
                    <a:lnTo>
                      <a:pt x="108" y="465"/>
                    </a:lnTo>
                    <a:lnTo>
                      <a:pt x="108" y="439"/>
                    </a:lnTo>
                    <a:lnTo>
                      <a:pt x="108" y="3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51"/>
              <p:cNvSpPr/>
              <p:nvPr/>
            </p:nvSpPr>
            <p:spPr>
              <a:xfrm>
                <a:off x="7366861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51"/>
              <p:cNvSpPr/>
              <p:nvPr/>
            </p:nvSpPr>
            <p:spPr>
              <a:xfrm>
                <a:off x="5833347" y="1069101"/>
                <a:ext cx="54656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246" extrusionOk="0">
                    <a:moveTo>
                      <a:pt x="423" y="1"/>
                    </a:moveTo>
                    <a:cubicBezTo>
                      <a:pt x="285" y="43"/>
                      <a:pt x="138" y="83"/>
                      <a:pt x="1" y="151"/>
                    </a:cubicBezTo>
                    <a:lnTo>
                      <a:pt x="40" y="246"/>
                    </a:lnTo>
                    <a:cubicBezTo>
                      <a:pt x="178" y="190"/>
                      <a:pt x="315" y="138"/>
                      <a:pt x="449" y="109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51"/>
              <p:cNvSpPr/>
              <p:nvPr/>
            </p:nvSpPr>
            <p:spPr>
              <a:xfrm>
                <a:off x="5659156" y="1720827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11" y="436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51"/>
              <p:cNvSpPr/>
              <p:nvPr/>
            </p:nvSpPr>
            <p:spPr>
              <a:xfrm>
                <a:off x="5659156" y="1826729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11" y="451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51"/>
              <p:cNvSpPr/>
              <p:nvPr/>
            </p:nvSpPr>
            <p:spPr>
              <a:xfrm>
                <a:off x="5659156" y="1506831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51"/>
              <p:cNvSpPr/>
              <p:nvPr/>
            </p:nvSpPr>
            <p:spPr>
              <a:xfrm>
                <a:off x="5682649" y="1190097"/>
                <a:ext cx="38222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452" extrusionOk="0">
                    <a:moveTo>
                      <a:pt x="216" y="0"/>
                    </a:moveTo>
                    <a:cubicBezTo>
                      <a:pt x="134" y="138"/>
                      <a:pt x="69" y="259"/>
                      <a:pt x="0" y="396"/>
                    </a:cubicBezTo>
                    <a:lnTo>
                      <a:pt x="108" y="452"/>
                    </a:lnTo>
                    <a:cubicBezTo>
                      <a:pt x="164" y="314"/>
                      <a:pt x="232" y="193"/>
                      <a:pt x="314" y="69"/>
                    </a:cubicBez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51"/>
              <p:cNvSpPr/>
              <p:nvPr/>
            </p:nvSpPr>
            <p:spPr>
              <a:xfrm>
                <a:off x="5659156" y="1398981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11" y="43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51"/>
              <p:cNvSpPr/>
              <p:nvPr/>
            </p:nvSpPr>
            <p:spPr>
              <a:xfrm>
                <a:off x="5743878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340" y="0"/>
                    </a:moveTo>
                    <a:cubicBezTo>
                      <a:pt x="220" y="82"/>
                      <a:pt x="108" y="177"/>
                      <a:pt x="1" y="285"/>
                    </a:cubicBezTo>
                    <a:lnTo>
                      <a:pt x="82" y="366"/>
                    </a:lnTo>
                    <a:cubicBezTo>
                      <a:pt x="177" y="258"/>
                      <a:pt x="285" y="164"/>
                      <a:pt x="409" y="82"/>
                    </a:cubicBez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51"/>
              <p:cNvSpPr/>
              <p:nvPr/>
            </p:nvSpPr>
            <p:spPr>
              <a:xfrm>
                <a:off x="5659156" y="1291131"/>
                <a:ext cx="1996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4" h="452" extrusionOk="0">
                    <a:moveTo>
                      <a:pt x="56" y="1"/>
                    </a:moveTo>
                    <a:cubicBezTo>
                      <a:pt x="30" y="151"/>
                      <a:pt x="17" y="301"/>
                      <a:pt x="0" y="452"/>
                    </a:cubicBezTo>
                    <a:lnTo>
                      <a:pt x="111" y="452"/>
                    </a:lnTo>
                    <a:cubicBezTo>
                      <a:pt x="125" y="301"/>
                      <a:pt x="138" y="164"/>
                      <a:pt x="164" y="30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51"/>
              <p:cNvSpPr/>
              <p:nvPr/>
            </p:nvSpPr>
            <p:spPr>
              <a:xfrm>
                <a:off x="5659156" y="1613098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51"/>
              <p:cNvSpPr/>
              <p:nvPr/>
            </p:nvSpPr>
            <p:spPr>
              <a:xfrm>
                <a:off x="5659156" y="247005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51"/>
              <p:cNvSpPr/>
              <p:nvPr/>
            </p:nvSpPr>
            <p:spPr>
              <a:xfrm>
                <a:off x="5659156" y="2576323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11" y="44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51"/>
              <p:cNvSpPr/>
              <p:nvPr/>
            </p:nvSpPr>
            <p:spPr>
              <a:xfrm>
                <a:off x="5659156" y="1934579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51"/>
              <p:cNvSpPr/>
              <p:nvPr/>
            </p:nvSpPr>
            <p:spPr>
              <a:xfrm>
                <a:off x="5659156" y="2683808"/>
                <a:ext cx="13633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51"/>
              <p:cNvSpPr/>
              <p:nvPr/>
            </p:nvSpPr>
            <p:spPr>
              <a:xfrm>
                <a:off x="5659156" y="2040725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11" y="44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51"/>
              <p:cNvSpPr/>
              <p:nvPr/>
            </p:nvSpPr>
            <p:spPr>
              <a:xfrm>
                <a:off x="5659156" y="214857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51"/>
              <p:cNvSpPr/>
              <p:nvPr/>
            </p:nvSpPr>
            <p:spPr>
              <a:xfrm>
                <a:off x="5659156" y="2362205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11" y="45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51"/>
              <p:cNvSpPr/>
              <p:nvPr/>
            </p:nvSpPr>
            <p:spPr>
              <a:xfrm>
                <a:off x="5659156" y="2256060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51"/>
              <p:cNvSpPr/>
              <p:nvPr/>
            </p:nvSpPr>
            <p:spPr>
              <a:xfrm>
                <a:off x="6228107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51"/>
              <p:cNvSpPr/>
              <p:nvPr/>
            </p:nvSpPr>
            <p:spPr>
              <a:xfrm>
                <a:off x="6228107" y="143038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51"/>
              <p:cNvSpPr/>
              <p:nvPr/>
            </p:nvSpPr>
            <p:spPr>
              <a:xfrm>
                <a:off x="6228107" y="153823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51"/>
              <p:cNvSpPr/>
              <p:nvPr/>
            </p:nvSpPr>
            <p:spPr>
              <a:xfrm>
                <a:off x="6228107" y="1644504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51"/>
              <p:cNvSpPr/>
              <p:nvPr/>
            </p:nvSpPr>
            <p:spPr>
              <a:xfrm>
                <a:off x="6228107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51"/>
              <p:cNvSpPr/>
              <p:nvPr/>
            </p:nvSpPr>
            <p:spPr>
              <a:xfrm>
                <a:off x="6448554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26" y="1"/>
                    </a:moveTo>
                    <a:lnTo>
                      <a:pt x="0" y="108"/>
                    </a:lnTo>
                    <a:cubicBezTo>
                      <a:pt x="134" y="148"/>
                      <a:pt x="285" y="164"/>
                      <a:pt x="435" y="177"/>
                    </a:cubicBezTo>
                    <a:lnTo>
                      <a:pt x="448" y="66"/>
                    </a:lnTo>
                    <a:cubicBezTo>
                      <a:pt x="298" y="53"/>
                      <a:pt x="164" y="40"/>
                      <a:pt x="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51"/>
              <p:cNvSpPr/>
              <p:nvPr/>
            </p:nvSpPr>
            <p:spPr>
              <a:xfrm>
                <a:off x="6228107" y="1752354"/>
                <a:ext cx="14851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21" y="435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51"/>
              <p:cNvSpPr/>
              <p:nvPr/>
            </p:nvSpPr>
            <p:spPr>
              <a:xfrm>
                <a:off x="6234437" y="2499878"/>
                <a:ext cx="26780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49" extrusionOk="0">
                    <a:moveTo>
                      <a:pt x="112" y="1"/>
                    </a:moveTo>
                    <a:lnTo>
                      <a:pt x="1" y="14"/>
                    </a:lnTo>
                    <a:cubicBezTo>
                      <a:pt x="30" y="164"/>
                      <a:pt x="69" y="315"/>
                      <a:pt x="125" y="449"/>
                    </a:cubicBezTo>
                    <a:lnTo>
                      <a:pt x="220" y="409"/>
                    </a:lnTo>
                    <a:cubicBezTo>
                      <a:pt x="177" y="272"/>
                      <a:pt x="138" y="138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51"/>
              <p:cNvSpPr/>
              <p:nvPr/>
            </p:nvSpPr>
            <p:spPr>
              <a:xfrm>
                <a:off x="6349103" y="2672244"/>
                <a:ext cx="52951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14" extrusionOk="0">
                    <a:moveTo>
                      <a:pt x="69" y="0"/>
                    </a:moveTo>
                    <a:lnTo>
                      <a:pt x="0" y="82"/>
                    </a:lnTo>
                    <a:cubicBezTo>
                      <a:pt x="121" y="177"/>
                      <a:pt x="258" y="245"/>
                      <a:pt x="396" y="314"/>
                    </a:cubicBezTo>
                    <a:lnTo>
                      <a:pt x="435" y="219"/>
                    </a:lnTo>
                    <a:cubicBezTo>
                      <a:pt x="314" y="151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51"/>
              <p:cNvSpPr/>
              <p:nvPr/>
            </p:nvSpPr>
            <p:spPr>
              <a:xfrm>
                <a:off x="6274241" y="2596164"/>
                <a:ext cx="43457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10" extrusionOk="0">
                    <a:moveTo>
                      <a:pt x="95" y="1"/>
                    </a:moveTo>
                    <a:lnTo>
                      <a:pt x="1" y="53"/>
                    </a:lnTo>
                    <a:cubicBezTo>
                      <a:pt x="82" y="190"/>
                      <a:pt x="177" y="298"/>
                      <a:pt x="275" y="409"/>
                    </a:cubicBezTo>
                    <a:lnTo>
                      <a:pt x="357" y="341"/>
                    </a:lnTo>
                    <a:cubicBezTo>
                      <a:pt x="259" y="230"/>
                      <a:pt x="177" y="122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51"/>
              <p:cNvSpPr/>
              <p:nvPr/>
            </p:nvSpPr>
            <p:spPr>
              <a:xfrm>
                <a:off x="5939614" y="1062406"/>
                <a:ext cx="54656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38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96" y="111"/>
                    </a:lnTo>
                    <a:cubicBezTo>
                      <a:pt x="203" y="111"/>
                      <a:pt x="328" y="111"/>
                      <a:pt x="435" y="138"/>
                    </a:cubicBezTo>
                    <a:lnTo>
                      <a:pt x="449" y="30"/>
                    </a:lnTo>
                    <a:cubicBezTo>
                      <a:pt x="341" y="0"/>
                      <a:pt x="216" y="0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51"/>
              <p:cNvSpPr/>
              <p:nvPr/>
            </p:nvSpPr>
            <p:spPr>
              <a:xfrm>
                <a:off x="6228107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08" y="0"/>
                    </a:moveTo>
                    <a:lnTo>
                      <a:pt x="0" y="13"/>
                    </a:lnTo>
                    <a:lnTo>
                      <a:pt x="0" y="245"/>
                    </a:ln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245"/>
                    </a:lnTo>
                    <a:cubicBezTo>
                      <a:pt x="121" y="164"/>
                      <a:pt x="108" y="82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51"/>
              <p:cNvSpPr/>
              <p:nvPr/>
            </p:nvSpPr>
            <p:spPr>
              <a:xfrm>
                <a:off x="6198284" y="1218338"/>
                <a:ext cx="31527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452" extrusionOk="0">
                    <a:moveTo>
                      <a:pt x="95" y="1"/>
                    </a:moveTo>
                    <a:lnTo>
                      <a:pt x="0" y="56"/>
                    </a:lnTo>
                    <a:cubicBezTo>
                      <a:pt x="53" y="177"/>
                      <a:pt x="108" y="314"/>
                      <a:pt x="147" y="452"/>
                    </a:cubicBezTo>
                    <a:lnTo>
                      <a:pt x="259" y="422"/>
                    </a:lnTo>
                    <a:cubicBezTo>
                      <a:pt x="216" y="272"/>
                      <a:pt x="164" y="138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51"/>
              <p:cNvSpPr/>
              <p:nvPr/>
            </p:nvSpPr>
            <p:spPr>
              <a:xfrm>
                <a:off x="6133403" y="1133981"/>
                <a:ext cx="46622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3" extrusionOk="0">
                    <a:moveTo>
                      <a:pt x="69" y="1"/>
                    </a:moveTo>
                    <a:lnTo>
                      <a:pt x="1" y="82"/>
                    </a:lnTo>
                    <a:cubicBezTo>
                      <a:pt x="108" y="177"/>
                      <a:pt x="206" y="272"/>
                      <a:pt x="288" y="393"/>
                    </a:cubicBezTo>
                    <a:lnTo>
                      <a:pt x="383" y="327"/>
                    </a:lnTo>
                    <a:cubicBezTo>
                      <a:pt x="288" y="203"/>
                      <a:pt x="177" y="95"/>
                      <a:pt x="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51"/>
              <p:cNvSpPr/>
              <p:nvPr/>
            </p:nvSpPr>
            <p:spPr>
              <a:xfrm>
                <a:off x="6042352" y="1079083"/>
                <a:ext cx="54534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72" extrusionOk="0">
                    <a:moveTo>
                      <a:pt x="39" y="1"/>
                    </a:moveTo>
                    <a:lnTo>
                      <a:pt x="0" y="95"/>
                    </a:lnTo>
                    <a:cubicBezTo>
                      <a:pt x="137" y="151"/>
                      <a:pt x="271" y="206"/>
                      <a:pt x="396" y="272"/>
                    </a:cubicBezTo>
                    <a:lnTo>
                      <a:pt x="448" y="177"/>
                    </a:lnTo>
                    <a:cubicBezTo>
                      <a:pt x="327" y="108"/>
                      <a:pt x="177" y="43"/>
                      <a:pt x="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51"/>
              <p:cNvSpPr/>
              <p:nvPr/>
            </p:nvSpPr>
            <p:spPr>
              <a:xfrm>
                <a:off x="6228107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51"/>
              <p:cNvSpPr/>
              <p:nvPr/>
            </p:nvSpPr>
            <p:spPr>
              <a:xfrm>
                <a:off x="6228107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51"/>
              <p:cNvSpPr/>
              <p:nvPr/>
            </p:nvSpPr>
            <p:spPr>
              <a:xfrm>
                <a:off x="6228107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51"/>
              <p:cNvSpPr/>
              <p:nvPr/>
            </p:nvSpPr>
            <p:spPr>
              <a:xfrm>
                <a:off x="6228107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51"/>
              <p:cNvSpPr/>
              <p:nvPr/>
            </p:nvSpPr>
            <p:spPr>
              <a:xfrm>
                <a:off x="7151161" y="1069101"/>
                <a:ext cx="55021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46" extrusionOk="0">
                    <a:moveTo>
                      <a:pt x="30" y="1"/>
                    </a:moveTo>
                    <a:lnTo>
                      <a:pt x="1" y="109"/>
                    </a:lnTo>
                    <a:cubicBezTo>
                      <a:pt x="138" y="138"/>
                      <a:pt x="275" y="190"/>
                      <a:pt x="409" y="246"/>
                    </a:cubicBezTo>
                    <a:lnTo>
                      <a:pt x="452" y="151"/>
                    </a:lnTo>
                    <a:cubicBezTo>
                      <a:pt x="314" y="83"/>
                      <a:pt x="180" y="43"/>
                      <a:pt x="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51"/>
              <p:cNvSpPr/>
              <p:nvPr/>
            </p:nvSpPr>
            <p:spPr>
              <a:xfrm>
                <a:off x="7366861" y="1720827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51"/>
              <p:cNvSpPr/>
              <p:nvPr/>
            </p:nvSpPr>
            <p:spPr>
              <a:xfrm>
                <a:off x="7366861" y="1826729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51"/>
              <p:cNvSpPr/>
              <p:nvPr/>
            </p:nvSpPr>
            <p:spPr>
              <a:xfrm>
                <a:off x="7366861" y="150683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51"/>
              <p:cNvSpPr/>
              <p:nvPr/>
            </p:nvSpPr>
            <p:spPr>
              <a:xfrm>
                <a:off x="7318657" y="1190097"/>
                <a:ext cx="38344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2" extrusionOk="0">
                    <a:moveTo>
                      <a:pt x="96" y="0"/>
                    </a:moveTo>
                    <a:lnTo>
                      <a:pt x="1" y="69"/>
                    </a:lnTo>
                    <a:cubicBezTo>
                      <a:pt x="82" y="193"/>
                      <a:pt x="151" y="314"/>
                      <a:pt x="207" y="452"/>
                    </a:cubicBezTo>
                    <a:lnTo>
                      <a:pt x="315" y="396"/>
                    </a:lnTo>
                    <a:cubicBezTo>
                      <a:pt x="259" y="259"/>
                      <a:pt x="177" y="138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51"/>
              <p:cNvSpPr/>
              <p:nvPr/>
            </p:nvSpPr>
            <p:spPr>
              <a:xfrm>
                <a:off x="7366861" y="1398981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51"/>
              <p:cNvSpPr/>
              <p:nvPr/>
            </p:nvSpPr>
            <p:spPr>
              <a:xfrm>
                <a:off x="7245864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69" y="0"/>
                    </a:moveTo>
                    <a:lnTo>
                      <a:pt x="1" y="82"/>
                    </a:lnTo>
                    <a:cubicBezTo>
                      <a:pt x="122" y="164"/>
                      <a:pt x="233" y="258"/>
                      <a:pt x="327" y="366"/>
                    </a:cubicBezTo>
                    <a:lnTo>
                      <a:pt x="409" y="285"/>
                    </a:lnTo>
                    <a:cubicBezTo>
                      <a:pt x="314" y="177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51"/>
              <p:cNvSpPr/>
              <p:nvPr/>
            </p:nvSpPr>
            <p:spPr>
              <a:xfrm>
                <a:off x="7360044" y="1291131"/>
                <a:ext cx="20085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112" y="1"/>
                    </a:moveTo>
                    <a:lnTo>
                      <a:pt x="1" y="30"/>
                    </a:lnTo>
                    <a:cubicBezTo>
                      <a:pt x="30" y="164"/>
                      <a:pt x="56" y="301"/>
                      <a:pt x="56" y="452"/>
                    </a:cubicBezTo>
                    <a:lnTo>
                      <a:pt x="164" y="452"/>
                    </a:lnTo>
                    <a:cubicBezTo>
                      <a:pt x="164" y="301"/>
                      <a:pt x="138" y="151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51"/>
              <p:cNvSpPr/>
              <p:nvPr/>
            </p:nvSpPr>
            <p:spPr>
              <a:xfrm>
                <a:off x="7366861" y="1613098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51"/>
              <p:cNvSpPr/>
              <p:nvPr/>
            </p:nvSpPr>
            <p:spPr>
              <a:xfrm>
                <a:off x="7366861" y="247005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51"/>
              <p:cNvSpPr/>
              <p:nvPr/>
            </p:nvSpPr>
            <p:spPr>
              <a:xfrm>
                <a:off x="7366861" y="2576323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51"/>
              <p:cNvSpPr/>
              <p:nvPr/>
            </p:nvSpPr>
            <p:spPr>
              <a:xfrm>
                <a:off x="7366861" y="1934579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51"/>
              <p:cNvSpPr/>
              <p:nvPr/>
            </p:nvSpPr>
            <p:spPr>
              <a:xfrm>
                <a:off x="7366861" y="2683808"/>
                <a:ext cx="13268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51"/>
              <p:cNvSpPr/>
              <p:nvPr/>
            </p:nvSpPr>
            <p:spPr>
              <a:xfrm>
                <a:off x="7366861" y="2040725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08" y="44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51"/>
              <p:cNvSpPr/>
              <p:nvPr/>
            </p:nvSpPr>
            <p:spPr>
              <a:xfrm>
                <a:off x="7366861" y="214857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51"/>
              <p:cNvSpPr/>
              <p:nvPr/>
            </p:nvSpPr>
            <p:spPr>
              <a:xfrm>
                <a:off x="7366861" y="2362205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51"/>
              <p:cNvSpPr/>
              <p:nvPr/>
            </p:nvSpPr>
            <p:spPr>
              <a:xfrm>
                <a:off x="7366861" y="2256060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51"/>
              <p:cNvSpPr/>
              <p:nvPr/>
            </p:nvSpPr>
            <p:spPr>
              <a:xfrm>
                <a:off x="6798275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51"/>
              <p:cNvSpPr/>
              <p:nvPr/>
            </p:nvSpPr>
            <p:spPr>
              <a:xfrm>
                <a:off x="6798275" y="143038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51"/>
              <p:cNvSpPr/>
              <p:nvPr/>
            </p:nvSpPr>
            <p:spPr>
              <a:xfrm>
                <a:off x="6798275" y="153823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51"/>
              <p:cNvSpPr/>
              <p:nvPr/>
            </p:nvSpPr>
            <p:spPr>
              <a:xfrm>
                <a:off x="6798275" y="1644504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51"/>
              <p:cNvSpPr/>
              <p:nvPr/>
            </p:nvSpPr>
            <p:spPr>
              <a:xfrm>
                <a:off x="6798275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51"/>
              <p:cNvSpPr/>
              <p:nvPr/>
            </p:nvSpPr>
            <p:spPr>
              <a:xfrm>
                <a:off x="6536441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422" y="1"/>
                    </a:moveTo>
                    <a:cubicBezTo>
                      <a:pt x="285" y="40"/>
                      <a:pt x="148" y="53"/>
                      <a:pt x="1" y="66"/>
                    </a:cubicBezTo>
                    <a:lnTo>
                      <a:pt x="14" y="177"/>
                    </a:lnTo>
                    <a:cubicBezTo>
                      <a:pt x="164" y="164"/>
                      <a:pt x="311" y="148"/>
                      <a:pt x="448" y="108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51"/>
              <p:cNvSpPr/>
              <p:nvPr/>
            </p:nvSpPr>
            <p:spPr>
              <a:xfrm>
                <a:off x="6798275" y="175235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51"/>
              <p:cNvSpPr/>
              <p:nvPr/>
            </p:nvSpPr>
            <p:spPr>
              <a:xfrm>
                <a:off x="6778312" y="2499878"/>
                <a:ext cx="28484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34" h="449" extrusionOk="0">
                    <a:moveTo>
                      <a:pt x="122" y="1"/>
                    </a:moveTo>
                    <a:cubicBezTo>
                      <a:pt x="96" y="138"/>
                      <a:pt x="57" y="272"/>
                      <a:pt x="1" y="409"/>
                    </a:cubicBezTo>
                    <a:lnTo>
                      <a:pt x="96" y="449"/>
                    </a:lnTo>
                    <a:cubicBezTo>
                      <a:pt x="151" y="315"/>
                      <a:pt x="204" y="164"/>
                      <a:pt x="233" y="14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51"/>
              <p:cNvSpPr/>
              <p:nvPr/>
            </p:nvSpPr>
            <p:spPr>
              <a:xfrm>
                <a:off x="6637474" y="2672244"/>
                <a:ext cx="53073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14" extrusionOk="0">
                    <a:moveTo>
                      <a:pt x="367" y="0"/>
                    </a:moveTo>
                    <a:cubicBezTo>
                      <a:pt x="259" y="82"/>
                      <a:pt x="135" y="151"/>
                      <a:pt x="1" y="219"/>
                    </a:cubicBezTo>
                    <a:lnTo>
                      <a:pt x="53" y="314"/>
                    </a:lnTo>
                    <a:cubicBezTo>
                      <a:pt x="190" y="245"/>
                      <a:pt x="315" y="177"/>
                      <a:pt x="436" y="82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51"/>
              <p:cNvSpPr/>
              <p:nvPr/>
            </p:nvSpPr>
            <p:spPr>
              <a:xfrm>
                <a:off x="6721831" y="2596164"/>
                <a:ext cx="43578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10" extrusionOk="0">
                    <a:moveTo>
                      <a:pt x="259" y="1"/>
                    </a:moveTo>
                    <a:cubicBezTo>
                      <a:pt x="194" y="122"/>
                      <a:pt x="96" y="230"/>
                      <a:pt x="1" y="341"/>
                    </a:cubicBezTo>
                    <a:lnTo>
                      <a:pt x="83" y="409"/>
                    </a:lnTo>
                    <a:cubicBezTo>
                      <a:pt x="177" y="298"/>
                      <a:pt x="275" y="190"/>
                      <a:pt x="357" y="53"/>
                    </a:cubicBez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51"/>
              <p:cNvSpPr/>
              <p:nvPr/>
            </p:nvSpPr>
            <p:spPr>
              <a:xfrm>
                <a:off x="7045380" y="1062406"/>
                <a:ext cx="54534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8" extrusionOk="0">
                    <a:moveTo>
                      <a:pt x="353" y="0"/>
                    </a:moveTo>
                    <a:cubicBezTo>
                      <a:pt x="245" y="0"/>
                      <a:pt x="121" y="0"/>
                      <a:pt x="0" y="30"/>
                    </a:cubicBezTo>
                    <a:lnTo>
                      <a:pt x="13" y="138"/>
                    </a:lnTo>
                    <a:cubicBezTo>
                      <a:pt x="134" y="111"/>
                      <a:pt x="245" y="111"/>
                      <a:pt x="353" y="111"/>
                    </a:cubicBezTo>
                    <a:lnTo>
                      <a:pt x="448" y="111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51"/>
              <p:cNvSpPr/>
              <p:nvPr/>
            </p:nvSpPr>
            <p:spPr>
              <a:xfrm>
                <a:off x="6798275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3" y="0"/>
                    </a:moveTo>
                    <a:cubicBezTo>
                      <a:pt x="0" y="82"/>
                      <a:pt x="0" y="164"/>
                      <a:pt x="0" y="245"/>
                    </a:cubicBez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245"/>
                    </a:lnTo>
                    <a:cubicBezTo>
                      <a:pt x="108" y="177"/>
                      <a:pt x="108" y="95"/>
                      <a:pt x="121" y="13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51"/>
              <p:cNvSpPr/>
              <p:nvPr/>
            </p:nvSpPr>
            <p:spPr>
              <a:xfrm>
                <a:off x="6809839" y="1218338"/>
                <a:ext cx="33110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52" extrusionOk="0">
                    <a:moveTo>
                      <a:pt x="177" y="1"/>
                    </a:moveTo>
                    <a:cubicBezTo>
                      <a:pt x="108" y="138"/>
                      <a:pt x="43" y="272"/>
                      <a:pt x="0" y="422"/>
                    </a:cubicBezTo>
                    <a:lnTo>
                      <a:pt x="108" y="452"/>
                    </a:lnTo>
                    <a:cubicBezTo>
                      <a:pt x="151" y="314"/>
                      <a:pt x="206" y="177"/>
                      <a:pt x="271" y="56"/>
                    </a:cubicBez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51"/>
              <p:cNvSpPr/>
              <p:nvPr/>
            </p:nvSpPr>
            <p:spPr>
              <a:xfrm>
                <a:off x="6861086" y="1133981"/>
                <a:ext cx="46743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3" extrusionOk="0">
                    <a:moveTo>
                      <a:pt x="302" y="1"/>
                    </a:moveTo>
                    <a:cubicBezTo>
                      <a:pt x="194" y="95"/>
                      <a:pt x="83" y="203"/>
                      <a:pt x="1" y="327"/>
                    </a:cubicBezTo>
                    <a:lnTo>
                      <a:pt x="83" y="393"/>
                    </a:lnTo>
                    <a:cubicBezTo>
                      <a:pt x="164" y="272"/>
                      <a:pt x="275" y="177"/>
                      <a:pt x="383" y="82"/>
                    </a:cubicBezTo>
                    <a:lnTo>
                      <a:pt x="3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51"/>
              <p:cNvSpPr/>
              <p:nvPr/>
            </p:nvSpPr>
            <p:spPr>
              <a:xfrm>
                <a:off x="6942278" y="1079083"/>
                <a:ext cx="55021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72" extrusionOk="0">
                    <a:moveTo>
                      <a:pt x="409" y="1"/>
                    </a:moveTo>
                    <a:cubicBezTo>
                      <a:pt x="275" y="43"/>
                      <a:pt x="138" y="108"/>
                      <a:pt x="1" y="177"/>
                    </a:cubicBezTo>
                    <a:lnTo>
                      <a:pt x="56" y="272"/>
                    </a:lnTo>
                    <a:cubicBezTo>
                      <a:pt x="180" y="206"/>
                      <a:pt x="314" y="151"/>
                      <a:pt x="452" y="95"/>
                    </a:cubicBezTo>
                    <a:lnTo>
                      <a:pt x="4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51"/>
              <p:cNvSpPr/>
              <p:nvPr/>
            </p:nvSpPr>
            <p:spPr>
              <a:xfrm>
                <a:off x="6798275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51"/>
              <p:cNvSpPr/>
              <p:nvPr/>
            </p:nvSpPr>
            <p:spPr>
              <a:xfrm>
                <a:off x="6798275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51"/>
              <p:cNvSpPr/>
              <p:nvPr/>
            </p:nvSpPr>
            <p:spPr>
              <a:xfrm>
                <a:off x="6798275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51"/>
              <p:cNvSpPr/>
              <p:nvPr/>
            </p:nvSpPr>
            <p:spPr>
              <a:xfrm>
                <a:off x="6798275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51"/>
              <p:cNvSpPr/>
              <p:nvPr/>
            </p:nvSpPr>
            <p:spPr>
              <a:xfrm>
                <a:off x="5661103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51"/>
              <p:cNvSpPr/>
              <p:nvPr/>
            </p:nvSpPr>
            <p:spPr>
              <a:xfrm>
                <a:off x="5661103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51"/>
              <p:cNvSpPr/>
              <p:nvPr/>
            </p:nvSpPr>
            <p:spPr>
              <a:xfrm>
                <a:off x="5661103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51"/>
              <p:cNvSpPr/>
              <p:nvPr/>
            </p:nvSpPr>
            <p:spPr>
              <a:xfrm>
                <a:off x="5661103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51"/>
              <p:cNvSpPr/>
              <p:nvPr/>
            </p:nvSpPr>
            <p:spPr>
              <a:xfrm>
                <a:off x="5661103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51"/>
              <p:cNvSpPr/>
              <p:nvPr/>
            </p:nvSpPr>
            <p:spPr>
              <a:xfrm>
                <a:off x="5661103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51"/>
              <p:cNvSpPr/>
              <p:nvPr/>
            </p:nvSpPr>
            <p:spPr>
              <a:xfrm>
                <a:off x="5661103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51"/>
              <p:cNvSpPr/>
              <p:nvPr/>
            </p:nvSpPr>
            <p:spPr>
              <a:xfrm>
                <a:off x="5661103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51"/>
              <p:cNvSpPr/>
              <p:nvPr/>
            </p:nvSpPr>
            <p:spPr>
              <a:xfrm>
                <a:off x="5661103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51"/>
              <p:cNvSpPr/>
              <p:nvPr/>
            </p:nvSpPr>
            <p:spPr>
              <a:xfrm>
                <a:off x="5661103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51"/>
              <p:cNvSpPr/>
              <p:nvPr/>
            </p:nvSpPr>
            <p:spPr>
              <a:xfrm>
                <a:off x="5661103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51"/>
              <p:cNvSpPr/>
              <p:nvPr/>
            </p:nvSpPr>
            <p:spPr>
              <a:xfrm>
                <a:off x="5659156" y="2789954"/>
                <a:ext cx="15216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6" extrusionOk="0">
                    <a:moveTo>
                      <a:pt x="17" y="1"/>
                    </a:moveTo>
                    <a:lnTo>
                      <a:pt x="17" y="14"/>
                    </a:lnTo>
                    <a:lnTo>
                      <a:pt x="0" y="14"/>
                    </a:lnTo>
                    <a:lnTo>
                      <a:pt x="0" y="164"/>
                    </a:lnTo>
                    <a:lnTo>
                      <a:pt x="17" y="164"/>
                    </a:lnTo>
                    <a:lnTo>
                      <a:pt x="17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51"/>
              <p:cNvSpPr/>
              <p:nvPr/>
            </p:nvSpPr>
            <p:spPr>
              <a:xfrm>
                <a:off x="5661103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51"/>
              <p:cNvSpPr/>
              <p:nvPr/>
            </p:nvSpPr>
            <p:spPr>
              <a:xfrm>
                <a:off x="5661103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51"/>
              <p:cNvSpPr/>
              <p:nvPr/>
            </p:nvSpPr>
            <p:spPr>
              <a:xfrm>
                <a:off x="5661103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51"/>
              <p:cNvSpPr/>
              <p:nvPr/>
            </p:nvSpPr>
            <p:spPr>
              <a:xfrm>
                <a:off x="5661103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1"/>
                    </a:moveTo>
                    <a:lnTo>
                      <a:pt x="1" y="30"/>
                    </a:lnTo>
                    <a:lnTo>
                      <a:pt x="1" y="439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9"/>
                    </a:lnTo>
                    <a:lnTo>
                      <a:pt x="109" y="3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51"/>
              <p:cNvSpPr/>
              <p:nvPr/>
            </p:nvSpPr>
            <p:spPr>
              <a:xfrm>
                <a:off x="5661103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83" name="Google Shape;3983;p51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Resources</a:t>
            </a:r>
            <a:endParaRPr dirty="0"/>
          </a:p>
        </p:txBody>
      </p:sp>
      <p:sp>
        <p:nvSpPr>
          <p:cNvPr id="3984" name="Google Shape;3984;p51"/>
          <p:cNvSpPr txBox="1">
            <a:spLocks noGrp="1"/>
          </p:cNvSpPr>
          <p:nvPr>
            <p:ph type="subTitle" idx="1"/>
          </p:nvPr>
        </p:nvSpPr>
        <p:spPr>
          <a:xfrm>
            <a:off x="713225" y="1342550"/>
            <a:ext cx="3254741" cy="32499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en-US" sz="1100" dirty="0"/>
              <a:t> [1] </a:t>
            </a:r>
            <a:r>
              <a:rPr lang="en-US" sz="1100" dirty="0" err="1"/>
              <a:t>Javaid</a:t>
            </a:r>
            <a:r>
              <a:rPr lang="en-US" sz="1100" dirty="0"/>
              <a:t>, S., </a:t>
            </a:r>
            <a:r>
              <a:rPr lang="en-US" sz="1100" dirty="0" err="1"/>
              <a:t>Sufian</a:t>
            </a:r>
            <a:r>
              <a:rPr lang="en-US" sz="1100" dirty="0"/>
              <a:t>, A., Pervaiz, S., Tanveer, M.: Smart traffic management system using Internet of Things. In: International Conference on Advanced Communication Technology, ICACT 2018, </a:t>
            </a:r>
            <a:r>
              <a:rPr lang="en-US" sz="1100" dirty="0" err="1"/>
              <a:t>Chuncheon-si</a:t>
            </a:r>
            <a:r>
              <a:rPr lang="en-US" sz="1100" dirty="0"/>
              <a:t>, Gangwon-do, Korea (South), pp. 393–398, February 2018. https://ieeexplore.ieee.org/document/8323770</a:t>
            </a:r>
          </a:p>
          <a:p>
            <a:pPr marL="0" lvl="0" indent="0" algn="just">
              <a:buNone/>
            </a:pPr>
            <a:endParaRPr lang="en-US" sz="1100" dirty="0"/>
          </a:p>
          <a:p>
            <a:pPr marL="0" lvl="0" indent="0" algn="just">
              <a:buNone/>
            </a:pPr>
            <a:r>
              <a:rPr lang="en-US" sz="1100" dirty="0"/>
              <a:t>[2] </a:t>
            </a:r>
            <a:r>
              <a:rPr lang="en-US" sz="1100" dirty="0" err="1"/>
              <a:t>Junping</a:t>
            </a:r>
            <a:r>
              <a:rPr lang="en-US" sz="1100" dirty="0"/>
              <a:t>, Z., </a:t>
            </a:r>
            <a:r>
              <a:rPr lang="en-US" sz="1100" dirty="0" err="1"/>
              <a:t>Feiue</a:t>
            </a:r>
            <a:r>
              <a:rPr lang="en-US" sz="1100" dirty="0"/>
              <a:t>, W., </a:t>
            </a:r>
            <a:r>
              <a:rPr lang="en-US" sz="1100" dirty="0" err="1"/>
              <a:t>Kunfeng</a:t>
            </a:r>
            <a:r>
              <a:rPr lang="en-US" sz="1100" dirty="0"/>
              <a:t>, W., </a:t>
            </a:r>
            <a:r>
              <a:rPr lang="en-US" sz="1100" dirty="0" err="1"/>
              <a:t>WeiHua</a:t>
            </a:r>
            <a:r>
              <a:rPr lang="en-US" sz="1100" dirty="0"/>
              <a:t>, L., Xin, X., Cheng, C.: </a:t>
            </a:r>
            <a:r>
              <a:rPr lang="en-US" sz="1100" dirty="0" err="1"/>
              <a:t>DataDriven</a:t>
            </a:r>
            <a:r>
              <a:rPr lang="en-US" sz="1100" dirty="0"/>
              <a:t> intelligent transportation systems: survey. IEEE Trans. </a:t>
            </a:r>
            <a:r>
              <a:rPr lang="en-US" sz="1100" dirty="0" err="1"/>
              <a:t>Intell</a:t>
            </a:r>
            <a:r>
              <a:rPr lang="en-US" sz="1100" dirty="0"/>
              <a:t>. Transp. Syst. 12(4),1624–1639 (2011)</a:t>
            </a:r>
          </a:p>
          <a:p>
            <a:pPr marL="0" lvl="0" indent="0" algn="just">
              <a:buNone/>
            </a:pPr>
            <a:endParaRPr lang="en-US" sz="1100" dirty="0"/>
          </a:p>
          <a:p>
            <a:pPr marL="0" lvl="0" indent="0" algn="just">
              <a:buNone/>
            </a:pPr>
            <a:r>
              <a:rPr lang="en-US" sz="1100" dirty="0"/>
              <a:t>[3] </a:t>
            </a:r>
            <a:r>
              <a:rPr lang="en-US" sz="1100" dirty="0" err="1"/>
              <a:t>Wiering</a:t>
            </a:r>
            <a:r>
              <a:rPr lang="en-US" sz="1100" dirty="0"/>
              <a:t>, M., </a:t>
            </a:r>
            <a:r>
              <a:rPr lang="en-US" sz="1100" dirty="0" err="1"/>
              <a:t>Veenen</a:t>
            </a:r>
            <a:r>
              <a:rPr lang="en-US" sz="1100" dirty="0"/>
              <a:t>, J., </a:t>
            </a:r>
            <a:r>
              <a:rPr lang="en-US" sz="1100" dirty="0" err="1"/>
              <a:t>Vreeken</a:t>
            </a:r>
            <a:r>
              <a:rPr lang="en-US" sz="1100" dirty="0"/>
              <a:t>, J., Koopman, A.: Intelligent traffic light control, pp. 1–30, Technical report, Department of Information and Computing Sciences, Universiteit Utrecht, 9 July 2004.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grpSp>
        <p:nvGrpSpPr>
          <p:cNvPr id="3985" name="Google Shape;3985;p51"/>
          <p:cNvGrpSpPr/>
          <p:nvPr/>
        </p:nvGrpSpPr>
        <p:grpSpPr>
          <a:xfrm>
            <a:off x="4564170" y="1112708"/>
            <a:ext cx="2036572" cy="3300210"/>
            <a:chOff x="2027042" y="825421"/>
            <a:chExt cx="2155331" cy="3492655"/>
          </a:xfrm>
        </p:grpSpPr>
        <p:grpSp>
          <p:nvGrpSpPr>
            <p:cNvPr id="3986" name="Google Shape;3986;p51"/>
            <p:cNvGrpSpPr/>
            <p:nvPr/>
          </p:nvGrpSpPr>
          <p:grpSpPr>
            <a:xfrm rot="-422307">
              <a:off x="2222662" y="921064"/>
              <a:ext cx="1764090" cy="3301370"/>
              <a:chOff x="5120779" y="818439"/>
              <a:chExt cx="1836564" cy="3437000"/>
            </a:xfrm>
          </p:grpSpPr>
          <p:sp>
            <p:nvSpPr>
              <p:cNvPr id="3987" name="Google Shape;3987;p51"/>
              <p:cNvSpPr/>
              <p:nvPr/>
            </p:nvSpPr>
            <p:spPr>
              <a:xfrm>
                <a:off x="5120779" y="818439"/>
                <a:ext cx="1836564" cy="3437000"/>
              </a:xfrm>
              <a:custGeom>
                <a:avLst/>
                <a:gdLst/>
                <a:ahLst/>
                <a:cxnLst/>
                <a:rect l="l" t="t" r="r" b="b"/>
                <a:pathLst>
                  <a:path w="37357" h="69911" extrusionOk="0">
                    <a:moveTo>
                      <a:pt x="3283" y="0"/>
                    </a:moveTo>
                    <a:cubicBezTo>
                      <a:pt x="1520" y="0"/>
                      <a:pt x="1" y="1520"/>
                      <a:pt x="1" y="3435"/>
                    </a:cubicBezTo>
                    <a:lnTo>
                      <a:pt x="1" y="66627"/>
                    </a:lnTo>
                    <a:cubicBezTo>
                      <a:pt x="1" y="68390"/>
                      <a:pt x="1520" y="69910"/>
                      <a:pt x="3283" y="69910"/>
                    </a:cubicBezTo>
                    <a:lnTo>
                      <a:pt x="34074" y="69910"/>
                    </a:lnTo>
                    <a:cubicBezTo>
                      <a:pt x="35837" y="69910"/>
                      <a:pt x="37357" y="68390"/>
                      <a:pt x="37357" y="66627"/>
                    </a:cubicBezTo>
                    <a:lnTo>
                      <a:pt x="37357" y="3435"/>
                    </a:lnTo>
                    <a:cubicBezTo>
                      <a:pt x="37357" y="1520"/>
                      <a:pt x="35837" y="0"/>
                      <a:pt x="34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51"/>
              <p:cNvSpPr/>
              <p:nvPr/>
            </p:nvSpPr>
            <p:spPr>
              <a:xfrm>
                <a:off x="5819675" y="947325"/>
                <a:ext cx="438600" cy="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51"/>
              <p:cNvSpPr/>
              <p:nvPr/>
            </p:nvSpPr>
            <p:spPr>
              <a:xfrm>
                <a:off x="5878717" y="3947980"/>
                <a:ext cx="320700" cy="1938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3990" name="Google Shape;3990;p5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422306">
              <a:off x="2321835" y="1169317"/>
              <a:ext cx="1551365" cy="268869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91" name="Google Shape;3991;p51"/>
          <p:cNvGrpSpPr/>
          <p:nvPr/>
        </p:nvGrpSpPr>
        <p:grpSpPr>
          <a:xfrm>
            <a:off x="6909062" y="1124375"/>
            <a:ext cx="1559700" cy="1444125"/>
            <a:chOff x="6736387" y="1149050"/>
            <a:chExt cx="1559700" cy="1444125"/>
          </a:xfrm>
        </p:grpSpPr>
        <p:sp>
          <p:nvSpPr>
            <p:cNvPr id="3992" name="Google Shape;3992;p51"/>
            <p:cNvSpPr/>
            <p:nvPr/>
          </p:nvSpPr>
          <p:spPr>
            <a:xfrm flipH="1">
              <a:off x="6736387" y="1149050"/>
              <a:ext cx="1559700" cy="397200"/>
            </a:xfrm>
            <a:prstGeom prst="wedgeRectCallout">
              <a:avLst>
                <a:gd name="adj1" fmla="val -11597"/>
                <a:gd name="adj2" fmla="val 11098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5"/>
                  </a:solidFill>
                  <a:latin typeface="Poppins"/>
                  <a:ea typeface="Poppins"/>
                  <a:cs typeface="Poppins"/>
                  <a:sym typeface="Poppins"/>
                </a:rPr>
                <a:t>ACCIDENT!</a:t>
              </a:r>
              <a:endParaRPr sz="1600" b="1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3993" name="Google Shape;3993;p51"/>
            <p:cNvGrpSpPr/>
            <p:nvPr/>
          </p:nvGrpSpPr>
          <p:grpSpPr>
            <a:xfrm>
              <a:off x="6980750" y="1871411"/>
              <a:ext cx="1218300" cy="721764"/>
              <a:chOff x="6980750" y="1871411"/>
              <a:chExt cx="1218300" cy="721764"/>
            </a:xfrm>
          </p:grpSpPr>
          <p:sp>
            <p:nvSpPr>
              <p:cNvPr id="3994" name="Google Shape;3994;p51"/>
              <p:cNvSpPr/>
              <p:nvPr/>
            </p:nvSpPr>
            <p:spPr>
              <a:xfrm>
                <a:off x="6980750" y="2482175"/>
                <a:ext cx="1218300" cy="111000"/>
              </a:xfrm>
              <a:prstGeom prst="ellipse">
                <a:avLst/>
              </a:prstGeom>
              <a:solidFill>
                <a:srgbClr val="897FBB">
                  <a:alpha val="291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95" name="Google Shape;3995;p51"/>
              <p:cNvGrpSpPr/>
              <p:nvPr/>
            </p:nvGrpSpPr>
            <p:grpSpPr>
              <a:xfrm>
                <a:off x="6980811" y="1871411"/>
                <a:ext cx="1218187" cy="721761"/>
                <a:chOff x="2194925" y="1072450"/>
                <a:chExt cx="5820293" cy="3448450"/>
              </a:xfrm>
            </p:grpSpPr>
            <p:sp>
              <p:nvSpPr>
                <p:cNvPr id="3996" name="Google Shape;3996;p51"/>
                <p:cNvSpPr/>
                <p:nvPr/>
              </p:nvSpPr>
              <p:spPr>
                <a:xfrm>
                  <a:off x="5201756" y="3320121"/>
                  <a:ext cx="733114" cy="701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" h="2454" extrusionOk="0">
                      <a:moveTo>
                        <a:pt x="1484" y="1"/>
                      </a:moveTo>
                      <a:lnTo>
                        <a:pt x="1226" y="14"/>
                      </a:lnTo>
                      <a:cubicBezTo>
                        <a:pt x="546" y="43"/>
                        <a:pt x="0" y="615"/>
                        <a:pt x="29" y="1282"/>
                      </a:cubicBezTo>
                      <a:cubicBezTo>
                        <a:pt x="68" y="1944"/>
                        <a:pt x="610" y="2453"/>
                        <a:pt x="1281" y="2453"/>
                      </a:cubicBezTo>
                      <a:cubicBezTo>
                        <a:pt x="1299" y="2453"/>
                        <a:pt x="1318" y="2453"/>
                        <a:pt x="1337" y="2452"/>
                      </a:cubicBezTo>
                      <a:lnTo>
                        <a:pt x="1595" y="2439"/>
                      </a:lnTo>
                      <a:lnTo>
                        <a:pt x="1595" y="2413"/>
                      </a:lnTo>
                      <a:cubicBezTo>
                        <a:pt x="2154" y="2276"/>
                        <a:pt x="2563" y="1759"/>
                        <a:pt x="2533" y="1174"/>
                      </a:cubicBezTo>
                      <a:cubicBezTo>
                        <a:pt x="2507" y="586"/>
                        <a:pt x="2056" y="112"/>
                        <a:pt x="1484" y="30"/>
                      </a:cubicBezTo>
                      <a:lnTo>
                        <a:pt x="148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51"/>
                <p:cNvSpPr/>
                <p:nvPr/>
              </p:nvSpPr>
              <p:spPr>
                <a:xfrm>
                  <a:off x="5327040" y="3319835"/>
                  <a:ext cx="631285" cy="698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2442" extrusionOk="0">
                      <a:moveTo>
                        <a:pt x="1089" y="1"/>
                      </a:moveTo>
                      <a:cubicBezTo>
                        <a:pt x="1075" y="1"/>
                        <a:pt x="1060" y="1"/>
                        <a:pt x="1046" y="2"/>
                      </a:cubicBezTo>
                      <a:cubicBezTo>
                        <a:pt x="448" y="31"/>
                        <a:pt x="0" y="587"/>
                        <a:pt x="26" y="1270"/>
                      </a:cubicBezTo>
                      <a:cubicBezTo>
                        <a:pt x="52" y="1921"/>
                        <a:pt x="532" y="2441"/>
                        <a:pt x="1114" y="2441"/>
                      </a:cubicBezTo>
                      <a:cubicBezTo>
                        <a:pt x="1129" y="2441"/>
                        <a:pt x="1143" y="2441"/>
                        <a:pt x="1157" y="2440"/>
                      </a:cubicBezTo>
                      <a:cubicBezTo>
                        <a:pt x="1742" y="2414"/>
                        <a:pt x="2206" y="1842"/>
                        <a:pt x="2177" y="1175"/>
                      </a:cubicBezTo>
                      <a:cubicBezTo>
                        <a:pt x="2139" y="509"/>
                        <a:pt x="1659" y="1"/>
                        <a:pt x="10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51"/>
                <p:cNvSpPr/>
                <p:nvPr/>
              </p:nvSpPr>
              <p:spPr>
                <a:xfrm>
                  <a:off x="2439773" y="3390200"/>
                  <a:ext cx="732256" cy="702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0" h="2455" extrusionOk="0">
                      <a:moveTo>
                        <a:pt x="1484" y="1"/>
                      </a:moveTo>
                      <a:lnTo>
                        <a:pt x="1226" y="14"/>
                      </a:lnTo>
                      <a:cubicBezTo>
                        <a:pt x="533" y="43"/>
                        <a:pt x="1" y="615"/>
                        <a:pt x="27" y="1295"/>
                      </a:cubicBezTo>
                      <a:cubicBezTo>
                        <a:pt x="68" y="1937"/>
                        <a:pt x="599" y="2455"/>
                        <a:pt x="1257" y="2455"/>
                      </a:cubicBezTo>
                      <a:cubicBezTo>
                        <a:pt x="1282" y="2455"/>
                        <a:pt x="1308" y="2454"/>
                        <a:pt x="1334" y="2452"/>
                      </a:cubicBezTo>
                      <a:lnTo>
                        <a:pt x="1596" y="2439"/>
                      </a:lnTo>
                      <a:lnTo>
                        <a:pt x="1596" y="2426"/>
                      </a:lnTo>
                      <a:cubicBezTo>
                        <a:pt x="2151" y="2276"/>
                        <a:pt x="2560" y="1773"/>
                        <a:pt x="2534" y="1187"/>
                      </a:cubicBezTo>
                      <a:cubicBezTo>
                        <a:pt x="2508" y="602"/>
                        <a:pt x="2056" y="125"/>
                        <a:pt x="1484" y="30"/>
                      </a:cubicBezTo>
                      <a:lnTo>
                        <a:pt x="148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51"/>
                <p:cNvSpPr/>
                <p:nvPr/>
              </p:nvSpPr>
              <p:spPr>
                <a:xfrm>
                  <a:off x="2564200" y="3390200"/>
                  <a:ext cx="631285" cy="6982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" h="2441" extrusionOk="0">
                      <a:moveTo>
                        <a:pt x="1091" y="0"/>
                      </a:moveTo>
                      <a:cubicBezTo>
                        <a:pt x="1077" y="0"/>
                        <a:pt x="1063" y="0"/>
                        <a:pt x="1049" y="1"/>
                      </a:cubicBezTo>
                      <a:cubicBezTo>
                        <a:pt x="451" y="30"/>
                        <a:pt x="0" y="602"/>
                        <a:pt x="30" y="1269"/>
                      </a:cubicBezTo>
                      <a:cubicBezTo>
                        <a:pt x="55" y="1933"/>
                        <a:pt x="535" y="2440"/>
                        <a:pt x="1117" y="2440"/>
                      </a:cubicBezTo>
                      <a:cubicBezTo>
                        <a:pt x="1131" y="2440"/>
                        <a:pt x="1146" y="2440"/>
                        <a:pt x="1161" y="2439"/>
                      </a:cubicBezTo>
                      <a:cubicBezTo>
                        <a:pt x="1746" y="2426"/>
                        <a:pt x="2207" y="1854"/>
                        <a:pt x="2167" y="1174"/>
                      </a:cubicBezTo>
                      <a:cubicBezTo>
                        <a:pt x="2142" y="520"/>
                        <a:pt x="1658" y="0"/>
                        <a:pt x="109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51"/>
                <p:cNvSpPr/>
                <p:nvPr/>
              </p:nvSpPr>
              <p:spPr>
                <a:xfrm>
                  <a:off x="2225817" y="2728312"/>
                  <a:ext cx="3709048" cy="1102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67" h="3855" extrusionOk="0">
                      <a:moveTo>
                        <a:pt x="12447" y="1"/>
                      </a:moveTo>
                      <a:lnTo>
                        <a:pt x="3432" y="367"/>
                      </a:lnTo>
                      <a:lnTo>
                        <a:pt x="2834" y="723"/>
                      </a:lnTo>
                      <a:lnTo>
                        <a:pt x="2327" y="586"/>
                      </a:lnTo>
                      <a:lnTo>
                        <a:pt x="1785" y="1008"/>
                      </a:lnTo>
                      <a:lnTo>
                        <a:pt x="0" y="1321"/>
                      </a:lnTo>
                      <a:lnTo>
                        <a:pt x="245" y="3855"/>
                      </a:lnTo>
                      <a:lnTo>
                        <a:pt x="4972" y="3815"/>
                      </a:lnTo>
                      <a:lnTo>
                        <a:pt x="12967" y="3459"/>
                      </a:lnTo>
                      <a:lnTo>
                        <a:pt x="124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51"/>
                <p:cNvSpPr/>
                <p:nvPr/>
              </p:nvSpPr>
              <p:spPr>
                <a:xfrm>
                  <a:off x="3207499" y="1547556"/>
                  <a:ext cx="2415015" cy="1285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3" h="4495" extrusionOk="0">
                      <a:moveTo>
                        <a:pt x="5978" y="0"/>
                      </a:moveTo>
                      <a:lnTo>
                        <a:pt x="2030" y="164"/>
                      </a:lnTo>
                      <a:lnTo>
                        <a:pt x="0" y="4495"/>
                      </a:lnTo>
                      <a:lnTo>
                        <a:pt x="8443" y="4142"/>
                      </a:lnTo>
                      <a:lnTo>
                        <a:pt x="597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51"/>
                <p:cNvSpPr/>
                <p:nvPr/>
              </p:nvSpPr>
              <p:spPr>
                <a:xfrm>
                  <a:off x="3615961" y="2728312"/>
                  <a:ext cx="4399257" cy="1091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0" h="3816" extrusionOk="0">
                      <a:moveTo>
                        <a:pt x="12313" y="1"/>
                      </a:moveTo>
                      <a:lnTo>
                        <a:pt x="3910" y="138"/>
                      </a:lnTo>
                      <a:lnTo>
                        <a:pt x="2821" y="641"/>
                      </a:lnTo>
                      <a:lnTo>
                        <a:pt x="1540" y="792"/>
                      </a:lnTo>
                      <a:lnTo>
                        <a:pt x="641" y="1334"/>
                      </a:lnTo>
                      <a:lnTo>
                        <a:pt x="0" y="1446"/>
                      </a:lnTo>
                      <a:lnTo>
                        <a:pt x="112" y="3815"/>
                      </a:lnTo>
                      <a:lnTo>
                        <a:pt x="15379" y="3145"/>
                      </a:lnTo>
                      <a:lnTo>
                        <a:pt x="14860" y="40"/>
                      </a:lnTo>
                      <a:lnTo>
                        <a:pt x="1231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51"/>
                <p:cNvSpPr/>
                <p:nvPr/>
              </p:nvSpPr>
              <p:spPr>
                <a:xfrm>
                  <a:off x="4419156" y="1462603"/>
                  <a:ext cx="2672162" cy="1725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6034" extrusionOk="0">
                      <a:moveTo>
                        <a:pt x="8499" y="0"/>
                      </a:moveTo>
                      <a:lnTo>
                        <a:pt x="1742" y="297"/>
                      </a:lnTo>
                      <a:lnTo>
                        <a:pt x="1102" y="4563"/>
                      </a:lnTo>
                      <a:lnTo>
                        <a:pt x="0" y="6034"/>
                      </a:lnTo>
                      <a:lnTo>
                        <a:pt x="0" y="6034"/>
                      </a:lnTo>
                      <a:lnTo>
                        <a:pt x="9342" y="4426"/>
                      </a:lnTo>
                      <a:lnTo>
                        <a:pt x="849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51"/>
                <p:cNvSpPr/>
                <p:nvPr/>
              </p:nvSpPr>
              <p:spPr>
                <a:xfrm>
                  <a:off x="5731784" y="1536400"/>
                  <a:ext cx="1184767" cy="1192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2" h="4168" extrusionOk="0">
                      <a:moveTo>
                        <a:pt x="3583" y="0"/>
                      </a:moveTo>
                      <a:lnTo>
                        <a:pt x="0" y="164"/>
                      </a:lnTo>
                      <a:lnTo>
                        <a:pt x="177" y="4168"/>
                      </a:lnTo>
                      <a:lnTo>
                        <a:pt x="4142" y="3991"/>
                      </a:lnTo>
                      <a:lnTo>
                        <a:pt x="358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51"/>
                <p:cNvSpPr/>
                <p:nvPr/>
              </p:nvSpPr>
              <p:spPr>
                <a:xfrm>
                  <a:off x="4843636" y="1586743"/>
                  <a:ext cx="825790" cy="118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7" h="4130" extrusionOk="0">
                      <a:moveTo>
                        <a:pt x="2710" y="1"/>
                      </a:moveTo>
                      <a:lnTo>
                        <a:pt x="464" y="96"/>
                      </a:lnTo>
                      <a:lnTo>
                        <a:pt x="0" y="4129"/>
                      </a:lnTo>
                      <a:lnTo>
                        <a:pt x="2886" y="4005"/>
                      </a:lnTo>
                      <a:lnTo>
                        <a:pt x="271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51"/>
                <p:cNvSpPr/>
                <p:nvPr/>
              </p:nvSpPr>
              <p:spPr>
                <a:xfrm>
                  <a:off x="5731784" y="1536400"/>
                  <a:ext cx="1102675" cy="545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5" h="1906" extrusionOk="0">
                      <a:moveTo>
                        <a:pt x="3583" y="0"/>
                      </a:moveTo>
                      <a:lnTo>
                        <a:pt x="0" y="164"/>
                      </a:lnTo>
                      <a:lnTo>
                        <a:pt x="82" y="1906"/>
                      </a:lnTo>
                      <a:lnTo>
                        <a:pt x="3854" y="1906"/>
                      </a:lnTo>
                      <a:lnTo>
                        <a:pt x="3583" y="0"/>
                      </a:lnTo>
                      <a:close/>
                    </a:path>
                  </a:pathLst>
                </a:custGeom>
                <a:solidFill>
                  <a:srgbClr val="FFFFFF">
                    <a:alpha val="32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51"/>
                <p:cNvSpPr/>
                <p:nvPr/>
              </p:nvSpPr>
              <p:spPr>
                <a:xfrm>
                  <a:off x="4921153" y="1586743"/>
                  <a:ext cx="721101" cy="494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1" h="1730" extrusionOk="0">
                      <a:moveTo>
                        <a:pt x="2439" y="1"/>
                      </a:moveTo>
                      <a:lnTo>
                        <a:pt x="193" y="96"/>
                      </a:lnTo>
                      <a:lnTo>
                        <a:pt x="0" y="1730"/>
                      </a:lnTo>
                      <a:lnTo>
                        <a:pt x="2521" y="1730"/>
                      </a:lnTo>
                      <a:lnTo>
                        <a:pt x="2439" y="1"/>
                      </a:lnTo>
                      <a:close/>
                    </a:path>
                  </a:pathLst>
                </a:custGeom>
                <a:solidFill>
                  <a:srgbClr val="FFFFFF">
                    <a:alpha val="32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51"/>
                <p:cNvSpPr/>
                <p:nvPr/>
              </p:nvSpPr>
              <p:spPr>
                <a:xfrm>
                  <a:off x="3207499" y="1626216"/>
                  <a:ext cx="1699063" cy="1207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0" h="4220" extrusionOk="0">
                      <a:moveTo>
                        <a:pt x="5939" y="0"/>
                      </a:moveTo>
                      <a:lnTo>
                        <a:pt x="1893" y="177"/>
                      </a:lnTo>
                      <a:lnTo>
                        <a:pt x="0" y="4220"/>
                      </a:lnTo>
                      <a:lnTo>
                        <a:pt x="5338" y="3991"/>
                      </a:lnTo>
                      <a:lnTo>
                        <a:pt x="593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51"/>
                <p:cNvSpPr/>
                <p:nvPr/>
              </p:nvSpPr>
              <p:spPr>
                <a:xfrm>
                  <a:off x="3702059" y="2284385"/>
                  <a:ext cx="1106107" cy="530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7" h="1854" extrusionOk="0">
                      <a:moveTo>
                        <a:pt x="3867" y="0"/>
                      </a:moveTo>
                      <a:lnTo>
                        <a:pt x="3200" y="804"/>
                      </a:lnTo>
                      <a:lnTo>
                        <a:pt x="2206" y="396"/>
                      </a:lnTo>
                      <a:lnTo>
                        <a:pt x="1540" y="1049"/>
                      </a:lnTo>
                      <a:lnTo>
                        <a:pt x="654" y="723"/>
                      </a:lnTo>
                      <a:lnTo>
                        <a:pt x="0" y="1853"/>
                      </a:lnTo>
                      <a:lnTo>
                        <a:pt x="0" y="1853"/>
                      </a:lnTo>
                      <a:lnTo>
                        <a:pt x="3609" y="1690"/>
                      </a:lnTo>
                      <a:lnTo>
                        <a:pt x="38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51"/>
                <p:cNvSpPr/>
                <p:nvPr/>
              </p:nvSpPr>
              <p:spPr>
                <a:xfrm>
                  <a:off x="3998394" y="3379330"/>
                  <a:ext cx="872414" cy="779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0" h="2725" extrusionOk="0">
                      <a:moveTo>
                        <a:pt x="1579" y="1"/>
                      </a:moveTo>
                      <a:cubicBezTo>
                        <a:pt x="1377" y="1"/>
                        <a:pt x="1173" y="45"/>
                        <a:pt x="981" y="134"/>
                      </a:cubicBezTo>
                      <a:lnTo>
                        <a:pt x="968" y="121"/>
                      </a:lnTo>
                      <a:lnTo>
                        <a:pt x="736" y="284"/>
                      </a:lnTo>
                      <a:cubicBezTo>
                        <a:pt x="134" y="748"/>
                        <a:pt x="0" y="1605"/>
                        <a:pt x="448" y="2206"/>
                      </a:cubicBezTo>
                      <a:cubicBezTo>
                        <a:pt x="710" y="2546"/>
                        <a:pt x="1113" y="2725"/>
                        <a:pt x="1523" y="2725"/>
                      </a:cubicBezTo>
                      <a:cubicBezTo>
                        <a:pt x="1819" y="2725"/>
                        <a:pt x="2118" y="2631"/>
                        <a:pt x="2370" y="2438"/>
                      </a:cubicBezTo>
                      <a:lnTo>
                        <a:pt x="2602" y="2275"/>
                      </a:lnTo>
                      <a:lnTo>
                        <a:pt x="2586" y="2245"/>
                      </a:lnTo>
                      <a:cubicBezTo>
                        <a:pt x="3011" y="1768"/>
                        <a:pt x="3050" y="1049"/>
                        <a:pt x="2654" y="529"/>
                      </a:cubicBezTo>
                      <a:cubicBezTo>
                        <a:pt x="2389" y="183"/>
                        <a:pt x="1990" y="1"/>
                        <a:pt x="15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51"/>
                <p:cNvSpPr/>
                <p:nvPr/>
              </p:nvSpPr>
              <p:spPr>
                <a:xfrm>
                  <a:off x="4106803" y="3349297"/>
                  <a:ext cx="799761" cy="74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6" h="2594" extrusionOk="0">
                      <a:moveTo>
                        <a:pt x="1250" y="0"/>
                      </a:moveTo>
                      <a:cubicBezTo>
                        <a:pt x="1013" y="0"/>
                        <a:pt x="782" y="73"/>
                        <a:pt x="589" y="226"/>
                      </a:cubicBezTo>
                      <a:cubicBezTo>
                        <a:pt x="56" y="621"/>
                        <a:pt x="0" y="1425"/>
                        <a:pt x="452" y="2010"/>
                      </a:cubicBezTo>
                      <a:cubicBezTo>
                        <a:pt x="735" y="2389"/>
                        <a:pt x="1155" y="2593"/>
                        <a:pt x="1561" y="2593"/>
                      </a:cubicBezTo>
                      <a:cubicBezTo>
                        <a:pt x="1796" y="2593"/>
                        <a:pt x="2027" y="2524"/>
                        <a:pt x="2223" y="2380"/>
                      </a:cubicBezTo>
                      <a:cubicBezTo>
                        <a:pt x="2740" y="1984"/>
                        <a:pt x="2795" y="1180"/>
                        <a:pt x="2344" y="582"/>
                      </a:cubicBezTo>
                      <a:cubicBezTo>
                        <a:pt x="2064" y="205"/>
                        <a:pt x="1648" y="0"/>
                        <a:pt x="1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51"/>
                <p:cNvSpPr/>
                <p:nvPr/>
              </p:nvSpPr>
              <p:spPr>
                <a:xfrm>
                  <a:off x="4251824" y="3481731"/>
                  <a:ext cx="514295" cy="4776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8" h="1670" extrusionOk="0">
                      <a:moveTo>
                        <a:pt x="800" y="1"/>
                      </a:moveTo>
                      <a:cubicBezTo>
                        <a:pt x="645" y="1"/>
                        <a:pt x="494" y="48"/>
                        <a:pt x="366" y="145"/>
                      </a:cubicBezTo>
                      <a:cubicBezTo>
                        <a:pt x="26" y="390"/>
                        <a:pt x="0" y="920"/>
                        <a:pt x="284" y="1302"/>
                      </a:cubicBezTo>
                      <a:cubicBezTo>
                        <a:pt x="465" y="1543"/>
                        <a:pt x="737" y="1669"/>
                        <a:pt x="998" y="1669"/>
                      </a:cubicBezTo>
                      <a:cubicBezTo>
                        <a:pt x="1152" y="1669"/>
                        <a:pt x="1302" y="1625"/>
                        <a:pt x="1429" y="1534"/>
                      </a:cubicBezTo>
                      <a:cubicBezTo>
                        <a:pt x="1755" y="1276"/>
                        <a:pt x="1798" y="756"/>
                        <a:pt x="1510" y="377"/>
                      </a:cubicBezTo>
                      <a:cubicBezTo>
                        <a:pt x="1323" y="130"/>
                        <a:pt x="105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51"/>
                <p:cNvSpPr/>
                <p:nvPr/>
              </p:nvSpPr>
              <p:spPr>
                <a:xfrm>
                  <a:off x="4391982" y="3613022"/>
                  <a:ext cx="233979" cy="215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" h="755" extrusionOk="0">
                      <a:moveTo>
                        <a:pt x="362" y="1"/>
                      </a:moveTo>
                      <a:cubicBezTo>
                        <a:pt x="293" y="1"/>
                        <a:pt x="225" y="22"/>
                        <a:pt x="164" y="69"/>
                      </a:cubicBezTo>
                      <a:cubicBezTo>
                        <a:pt x="13" y="176"/>
                        <a:pt x="0" y="408"/>
                        <a:pt x="134" y="585"/>
                      </a:cubicBezTo>
                      <a:cubicBezTo>
                        <a:pt x="213" y="696"/>
                        <a:pt x="334" y="754"/>
                        <a:pt x="449" y="754"/>
                      </a:cubicBezTo>
                      <a:cubicBezTo>
                        <a:pt x="517" y="754"/>
                        <a:pt x="583" y="734"/>
                        <a:pt x="638" y="693"/>
                      </a:cubicBezTo>
                      <a:cubicBezTo>
                        <a:pt x="788" y="572"/>
                        <a:pt x="818" y="340"/>
                        <a:pt x="680" y="163"/>
                      </a:cubicBezTo>
                      <a:cubicBezTo>
                        <a:pt x="594" y="61"/>
                        <a:pt x="477" y="1"/>
                        <a:pt x="36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51"/>
                <p:cNvSpPr/>
                <p:nvPr/>
              </p:nvSpPr>
              <p:spPr>
                <a:xfrm>
                  <a:off x="6717185" y="3216576"/>
                  <a:ext cx="861259" cy="784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1" h="2743" extrusionOk="0">
                      <a:moveTo>
                        <a:pt x="1494" y="1"/>
                      </a:moveTo>
                      <a:cubicBezTo>
                        <a:pt x="1137" y="1"/>
                        <a:pt x="781" y="140"/>
                        <a:pt x="517" y="418"/>
                      </a:cubicBezTo>
                      <a:cubicBezTo>
                        <a:pt x="0" y="964"/>
                        <a:pt x="43" y="1834"/>
                        <a:pt x="599" y="2353"/>
                      </a:cubicBezTo>
                      <a:lnTo>
                        <a:pt x="805" y="2556"/>
                      </a:lnTo>
                      <a:lnTo>
                        <a:pt x="818" y="2530"/>
                      </a:lnTo>
                      <a:cubicBezTo>
                        <a:pt x="1045" y="2671"/>
                        <a:pt x="1302" y="2742"/>
                        <a:pt x="1558" y="2742"/>
                      </a:cubicBezTo>
                      <a:cubicBezTo>
                        <a:pt x="1917" y="2742"/>
                        <a:pt x="2272" y="2603"/>
                        <a:pt x="2534" y="2324"/>
                      </a:cubicBezTo>
                      <a:cubicBezTo>
                        <a:pt x="2985" y="1847"/>
                        <a:pt x="3011" y="1141"/>
                        <a:pt x="2642" y="608"/>
                      </a:cubicBezTo>
                      <a:lnTo>
                        <a:pt x="2671" y="582"/>
                      </a:lnTo>
                      <a:lnTo>
                        <a:pt x="2452" y="392"/>
                      </a:lnTo>
                      <a:cubicBezTo>
                        <a:pt x="2184" y="131"/>
                        <a:pt x="1838" y="1"/>
                        <a:pt x="14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51"/>
                <p:cNvSpPr/>
                <p:nvPr/>
              </p:nvSpPr>
              <p:spPr>
                <a:xfrm>
                  <a:off x="6810719" y="3298954"/>
                  <a:ext cx="807198" cy="732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2" h="2562" extrusionOk="0">
                      <a:moveTo>
                        <a:pt x="1580" y="1"/>
                      </a:moveTo>
                      <a:cubicBezTo>
                        <a:pt x="1217" y="1"/>
                        <a:pt x="836" y="158"/>
                        <a:pt x="546" y="457"/>
                      </a:cubicBezTo>
                      <a:cubicBezTo>
                        <a:pt x="26" y="1003"/>
                        <a:pt x="0" y="1804"/>
                        <a:pt x="478" y="2268"/>
                      </a:cubicBezTo>
                      <a:cubicBezTo>
                        <a:pt x="687" y="2466"/>
                        <a:pt x="958" y="2561"/>
                        <a:pt x="1241" y="2561"/>
                      </a:cubicBezTo>
                      <a:cubicBezTo>
                        <a:pt x="1604" y="2561"/>
                        <a:pt x="1985" y="2404"/>
                        <a:pt x="2275" y="2105"/>
                      </a:cubicBezTo>
                      <a:cubicBezTo>
                        <a:pt x="2779" y="1559"/>
                        <a:pt x="2821" y="758"/>
                        <a:pt x="2344" y="294"/>
                      </a:cubicBezTo>
                      <a:cubicBezTo>
                        <a:pt x="2135" y="96"/>
                        <a:pt x="1863" y="1"/>
                        <a:pt x="15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51"/>
                <p:cNvSpPr/>
                <p:nvPr/>
              </p:nvSpPr>
              <p:spPr>
                <a:xfrm>
                  <a:off x="6954596" y="3429959"/>
                  <a:ext cx="518300" cy="470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2" h="1646" extrusionOk="0">
                      <a:moveTo>
                        <a:pt x="1010" y="1"/>
                      </a:moveTo>
                      <a:cubicBezTo>
                        <a:pt x="778" y="1"/>
                        <a:pt x="532" y="101"/>
                        <a:pt x="341" y="300"/>
                      </a:cubicBezTo>
                      <a:cubicBezTo>
                        <a:pt x="14" y="653"/>
                        <a:pt x="1" y="1169"/>
                        <a:pt x="301" y="1457"/>
                      </a:cubicBezTo>
                      <a:cubicBezTo>
                        <a:pt x="440" y="1583"/>
                        <a:pt x="618" y="1645"/>
                        <a:pt x="802" y="1645"/>
                      </a:cubicBezTo>
                      <a:cubicBezTo>
                        <a:pt x="1034" y="1645"/>
                        <a:pt x="1276" y="1545"/>
                        <a:pt x="1459" y="1346"/>
                      </a:cubicBezTo>
                      <a:cubicBezTo>
                        <a:pt x="1785" y="1006"/>
                        <a:pt x="1812" y="476"/>
                        <a:pt x="1501" y="189"/>
                      </a:cubicBezTo>
                      <a:cubicBezTo>
                        <a:pt x="1368" y="63"/>
                        <a:pt x="1194" y="1"/>
                        <a:pt x="101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51"/>
                <p:cNvSpPr/>
                <p:nvPr/>
              </p:nvSpPr>
              <p:spPr>
                <a:xfrm>
                  <a:off x="7094755" y="3560105"/>
                  <a:ext cx="234265" cy="210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" h="736" extrusionOk="0">
                      <a:moveTo>
                        <a:pt x="461" y="0"/>
                      </a:moveTo>
                      <a:cubicBezTo>
                        <a:pt x="357" y="0"/>
                        <a:pt x="248" y="46"/>
                        <a:pt x="164" y="129"/>
                      </a:cubicBezTo>
                      <a:cubicBezTo>
                        <a:pt x="14" y="293"/>
                        <a:pt x="1" y="525"/>
                        <a:pt x="138" y="646"/>
                      </a:cubicBezTo>
                      <a:cubicBezTo>
                        <a:pt x="205" y="707"/>
                        <a:pt x="288" y="735"/>
                        <a:pt x="372" y="735"/>
                      </a:cubicBezTo>
                      <a:cubicBezTo>
                        <a:pt x="478" y="735"/>
                        <a:pt x="586" y="690"/>
                        <a:pt x="668" y="607"/>
                      </a:cubicBezTo>
                      <a:cubicBezTo>
                        <a:pt x="805" y="443"/>
                        <a:pt x="818" y="211"/>
                        <a:pt x="684" y="90"/>
                      </a:cubicBezTo>
                      <a:cubicBezTo>
                        <a:pt x="623" y="29"/>
                        <a:pt x="544" y="0"/>
                        <a:pt x="46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51"/>
                <p:cNvSpPr/>
                <p:nvPr/>
              </p:nvSpPr>
              <p:spPr>
                <a:xfrm>
                  <a:off x="2265004" y="3349011"/>
                  <a:ext cx="401311" cy="364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273" extrusionOk="0">
                      <a:moveTo>
                        <a:pt x="700" y="1"/>
                      </a:moveTo>
                      <a:cubicBezTo>
                        <a:pt x="644" y="1"/>
                        <a:pt x="587" y="8"/>
                        <a:pt x="530" y="24"/>
                      </a:cubicBezTo>
                      <a:cubicBezTo>
                        <a:pt x="190" y="119"/>
                        <a:pt x="0" y="459"/>
                        <a:pt x="82" y="799"/>
                      </a:cubicBezTo>
                      <a:cubicBezTo>
                        <a:pt x="161" y="1082"/>
                        <a:pt x="420" y="1273"/>
                        <a:pt x="701" y="1273"/>
                      </a:cubicBezTo>
                      <a:cubicBezTo>
                        <a:pt x="757" y="1273"/>
                        <a:pt x="814" y="1265"/>
                        <a:pt x="870" y="1250"/>
                      </a:cubicBezTo>
                      <a:cubicBezTo>
                        <a:pt x="1210" y="1155"/>
                        <a:pt x="1403" y="812"/>
                        <a:pt x="1321" y="472"/>
                      </a:cubicBezTo>
                      <a:cubicBezTo>
                        <a:pt x="1242" y="189"/>
                        <a:pt x="981" y="1"/>
                        <a:pt x="70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51"/>
                <p:cNvSpPr/>
                <p:nvPr/>
              </p:nvSpPr>
              <p:spPr>
                <a:xfrm>
                  <a:off x="2265004" y="3348438"/>
                  <a:ext cx="354687" cy="256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896" extrusionOk="0">
                      <a:moveTo>
                        <a:pt x="709" y="1"/>
                      </a:moveTo>
                      <a:cubicBezTo>
                        <a:pt x="651" y="1"/>
                        <a:pt x="591" y="9"/>
                        <a:pt x="530" y="26"/>
                      </a:cubicBezTo>
                      <a:cubicBezTo>
                        <a:pt x="190" y="121"/>
                        <a:pt x="0" y="461"/>
                        <a:pt x="82" y="801"/>
                      </a:cubicBezTo>
                      <a:cubicBezTo>
                        <a:pt x="95" y="843"/>
                        <a:pt x="108" y="869"/>
                        <a:pt x="121" y="895"/>
                      </a:cubicBezTo>
                      <a:cubicBezTo>
                        <a:pt x="134" y="882"/>
                        <a:pt x="134" y="882"/>
                        <a:pt x="147" y="869"/>
                      </a:cubicBezTo>
                      <a:cubicBezTo>
                        <a:pt x="203" y="830"/>
                        <a:pt x="327" y="869"/>
                        <a:pt x="435" y="814"/>
                      </a:cubicBezTo>
                      <a:cubicBezTo>
                        <a:pt x="543" y="748"/>
                        <a:pt x="491" y="637"/>
                        <a:pt x="504" y="529"/>
                      </a:cubicBezTo>
                      <a:lnTo>
                        <a:pt x="504" y="529"/>
                      </a:lnTo>
                      <a:cubicBezTo>
                        <a:pt x="587" y="573"/>
                        <a:pt x="663" y="591"/>
                        <a:pt x="734" y="591"/>
                      </a:cubicBezTo>
                      <a:cubicBezTo>
                        <a:pt x="931" y="591"/>
                        <a:pt x="1088" y="449"/>
                        <a:pt x="1239" y="297"/>
                      </a:cubicBezTo>
                      <a:cubicBezTo>
                        <a:pt x="1121" y="114"/>
                        <a:pt x="927" y="1"/>
                        <a:pt x="70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51"/>
                <p:cNvSpPr/>
                <p:nvPr/>
              </p:nvSpPr>
              <p:spPr>
                <a:xfrm>
                  <a:off x="3203495" y="3215432"/>
                  <a:ext cx="374423" cy="36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" h="1280" extrusionOk="0">
                      <a:moveTo>
                        <a:pt x="650" y="0"/>
                      </a:moveTo>
                      <a:cubicBezTo>
                        <a:pt x="642" y="0"/>
                        <a:pt x="634" y="0"/>
                        <a:pt x="625" y="1"/>
                      </a:cubicBezTo>
                      <a:cubicBezTo>
                        <a:pt x="272" y="14"/>
                        <a:pt x="1" y="315"/>
                        <a:pt x="14" y="668"/>
                      </a:cubicBezTo>
                      <a:cubicBezTo>
                        <a:pt x="27" y="1011"/>
                        <a:pt x="311" y="1279"/>
                        <a:pt x="651" y="1279"/>
                      </a:cubicBezTo>
                      <a:cubicBezTo>
                        <a:pt x="661" y="1279"/>
                        <a:pt x="671" y="1279"/>
                        <a:pt x="681" y="1279"/>
                      </a:cubicBezTo>
                      <a:cubicBezTo>
                        <a:pt x="1034" y="1253"/>
                        <a:pt x="1308" y="968"/>
                        <a:pt x="1295" y="612"/>
                      </a:cubicBezTo>
                      <a:cubicBezTo>
                        <a:pt x="1279" y="267"/>
                        <a:pt x="995" y="0"/>
                        <a:pt x="6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51"/>
                <p:cNvSpPr/>
                <p:nvPr/>
              </p:nvSpPr>
              <p:spPr>
                <a:xfrm>
                  <a:off x="2225817" y="3106166"/>
                  <a:ext cx="1429615" cy="8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8" h="288" extrusionOk="0">
                      <a:moveTo>
                        <a:pt x="0" y="0"/>
                      </a:moveTo>
                      <a:lnTo>
                        <a:pt x="0" y="164"/>
                      </a:lnTo>
                      <a:lnTo>
                        <a:pt x="4998" y="288"/>
                      </a:lnTo>
                      <a:lnTo>
                        <a:pt x="4985" y="1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51"/>
                <p:cNvSpPr/>
                <p:nvPr/>
              </p:nvSpPr>
              <p:spPr>
                <a:xfrm>
                  <a:off x="2194925" y="3603297"/>
                  <a:ext cx="1663594" cy="432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6" h="1513" extrusionOk="0">
                      <a:moveTo>
                        <a:pt x="5472" y="1"/>
                      </a:moveTo>
                      <a:cubicBezTo>
                        <a:pt x="5455" y="1"/>
                        <a:pt x="5437" y="2"/>
                        <a:pt x="5420" y="4"/>
                      </a:cubicBezTo>
                      <a:lnTo>
                        <a:pt x="285" y="877"/>
                      </a:lnTo>
                      <a:cubicBezTo>
                        <a:pt x="121" y="903"/>
                        <a:pt x="0" y="1067"/>
                        <a:pt x="26" y="1247"/>
                      </a:cubicBezTo>
                      <a:cubicBezTo>
                        <a:pt x="49" y="1401"/>
                        <a:pt x="176" y="1512"/>
                        <a:pt x="326" y="1512"/>
                      </a:cubicBezTo>
                      <a:cubicBezTo>
                        <a:pt x="347" y="1512"/>
                        <a:pt x="370" y="1510"/>
                        <a:pt x="392" y="1505"/>
                      </a:cubicBezTo>
                      <a:lnTo>
                        <a:pt x="5527" y="632"/>
                      </a:lnTo>
                      <a:cubicBezTo>
                        <a:pt x="5704" y="606"/>
                        <a:pt x="5815" y="442"/>
                        <a:pt x="5786" y="266"/>
                      </a:cubicBezTo>
                      <a:cubicBezTo>
                        <a:pt x="5762" y="104"/>
                        <a:pt x="5627" y="1"/>
                        <a:pt x="547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51"/>
                <p:cNvSpPr/>
                <p:nvPr/>
              </p:nvSpPr>
              <p:spPr>
                <a:xfrm>
                  <a:off x="4691178" y="2757774"/>
                  <a:ext cx="429342" cy="406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422" extrusionOk="0">
                      <a:moveTo>
                        <a:pt x="512" y="1"/>
                      </a:moveTo>
                      <a:cubicBezTo>
                        <a:pt x="487" y="1"/>
                        <a:pt x="460" y="11"/>
                        <a:pt x="438" y="35"/>
                      </a:cubicBezTo>
                      <a:lnTo>
                        <a:pt x="43" y="483"/>
                      </a:lnTo>
                      <a:cubicBezTo>
                        <a:pt x="0" y="525"/>
                        <a:pt x="0" y="578"/>
                        <a:pt x="43" y="620"/>
                      </a:cubicBezTo>
                      <a:lnTo>
                        <a:pt x="942" y="1395"/>
                      </a:lnTo>
                      <a:cubicBezTo>
                        <a:pt x="954" y="1414"/>
                        <a:pt x="972" y="1422"/>
                        <a:pt x="991" y="1422"/>
                      </a:cubicBezTo>
                      <a:cubicBezTo>
                        <a:pt x="1015" y="1422"/>
                        <a:pt x="1041" y="1411"/>
                        <a:pt x="1063" y="1395"/>
                      </a:cubicBezTo>
                      <a:lnTo>
                        <a:pt x="1471" y="934"/>
                      </a:lnTo>
                      <a:cubicBezTo>
                        <a:pt x="1501" y="891"/>
                        <a:pt x="1501" y="836"/>
                        <a:pt x="1458" y="810"/>
                      </a:cubicBezTo>
                      <a:lnTo>
                        <a:pt x="559" y="19"/>
                      </a:lnTo>
                      <a:cubicBezTo>
                        <a:pt x="548" y="7"/>
                        <a:pt x="531" y="1"/>
                        <a:pt x="5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51"/>
                <p:cNvSpPr/>
                <p:nvPr/>
              </p:nvSpPr>
              <p:spPr>
                <a:xfrm>
                  <a:off x="2225817" y="3066979"/>
                  <a:ext cx="1390428" cy="70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1" h="246" extrusionOk="0">
                      <a:moveTo>
                        <a:pt x="1716" y="0"/>
                      </a:moveTo>
                      <a:lnTo>
                        <a:pt x="0" y="137"/>
                      </a:lnTo>
                      <a:lnTo>
                        <a:pt x="4860" y="245"/>
                      </a:lnTo>
                      <a:lnTo>
                        <a:pt x="4860" y="245"/>
                      </a:lnTo>
                      <a:lnTo>
                        <a:pt x="3282" y="0"/>
                      </a:lnTo>
                      <a:lnTo>
                        <a:pt x="2438" y="69"/>
                      </a:lnTo>
                      <a:lnTo>
                        <a:pt x="17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51"/>
                <p:cNvSpPr/>
                <p:nvPr/>
              </p:nvSpPr>
              <p:spPr>
                <a:xfrm>
                  <a:off x="3604806" y="1797265"/>
                  <a:ext cx="494845" cy="487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04" extrusionOk="0">
                      <a:moveTo>
                        <a:pt x="873" y="0"/>
                      </a:moveTo>
                      <a:lnTo>
                        <a:pt x="667" y="477"/>
                      </a:lnTo>
                      <a:lnTo>
                        <a:pt x="164" y="340"/>
                      </a:lnTo>
                      <a:lnTo>
                        <a:pt x="409" y="791"/>
                      </a:lnTo>
                      <a:lnTo>
                        <a:pt x="0" y="1089"/>
                      </a:lnTo>
                      <a:lnTo>
                        <a:pt x="504" y="1187"/>
                      </a:lnTo>
                      <a:lnTo>
                        <a:pt x="477" y="1703"/>
                      </a:lnTo>
                      <a:lnTo>
                        <a:pt x="477" y="1703"/>
                      </a:lnTo>
                      <a:lnTo>
                        <a:pt x="873" y="1363"/>
                      </a:lnTo>
                      <a:lnTo>
                        <a:pt x="1252" y="1703"/>
                      </a:lnTo>
                      <a:lnTo>
                        <a:pt x="1252" y="1703"/>
                      </a:lnTo>
                      <a:lnTo>
                        <a:pt x="1226" y="1187"/>
                      </a:lnTo>
                      <a:lnTo>
                        <a:pt x="1729" y="1089"/>
                      </a:lnTo>
                      <a:lnTo>
                        <a:pt x="1321" y="791"/>
                      </a:lnTo>
                      <a:lnTo>
                        <a:pt x="1566" y="340"/>
                      </a:lnTo>
                      <a:lnTo>
                        <a:pt x="1063" y="477"/>
                      </a:lnTo>
                      <a:lnTo>
                        <a:pt x="87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51"/>
                <p:cNvSpPr/>
                <p:nvPr/>
              </p:nvSpPr>
              <p:spPr>
                <a:xfrm>
                  <a:off x="5377383" y="2844443"/>
                  <a:ext cx="253715" cy="134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7" h="470" extrusionOk="0">
                      <a:moveTo>
                        <a:pt x="707" y="1"/>
                      </a:moveTo>
                      <a:cubicBezTo>
                        <a:pt x="698" y="1"/>
                        <a:pt x="689" y="2"/>
                        <a:pt x="680" y="3"/>
                      </a:cubicBezTo>
                      <a:lnTo>
                        <a:pt x="121" y="193"/>
                      </a:lnTo>
                      <a:cubicBezTo>
                        <a:pt x="40" y="206"/>
                        <a:pt x="1" y="288"/>
                        <a:pt x="27" y="369"/>
                      </a:cubicBezTo>
                      <a:cubicBezTo>
                        <a:pt x="50" y="430"/>
                        <a:pt x="105" y="470"/>
                        <a:pt x="174" y="470"/>
                      </a:cubicBezTo>
                      <a:cubicBezTo>
                        <a:pt x="184" y="470"/>
                        <a:pt x="193" y="469"/>
                        <a:pt x="203" y="467"/>
                      </a:cubicBezTo>
                      <a:lnTo>
                        <a:pt x="762" y="275"/>
                      </a:lnTo>
                      <a:cubicBezTo>
                        <a:pt x="844" y="262"/>
                        <a:pt x="886" y="180"/>
                        <a:pt x="857" y="98"/>
                      </a:cubicBezTo>
                      <a:cubicBezTo>
                        <a:pt x="834" y="38"/>
                        <a:pt x="769" y="1"/>
                        <a:pt x="70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51"/>
                <p:cNvSpPr/>
                <p:nvPr/>
              </p:nvSpPr>
              <p:spPr>
                <a:xfrm>
                  <a:off x="6603914" y="2778941"/>
                  <a:ext cx="249997" cy="90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" h="315" extrusionOk="0">
                      <a:moveTo>
                        <a:pt x="151" y="0"/>
                      </a:moveTo>
                      <a:cubicBezTo>
                        <a:pt x="70" y="0"/>
                        <a:pt x="1" y="69"/>
                        <a:pt x="1" y="138"/>
                      </a:cubicBezTo>
                      <a:cubicBezTo>
                        <a:pt x="1" y="219"/>
                        <a:pt x="57" y="288"/>
                        <a:pt x="138" y="288"/>
                      </a:cubicBezTo>
                      <a:lnTo>
                        <a:pt x="723" y="314"/>
                      </a:lnTo>
                      <a:cubicBezTo>
                        <a:pt x="805" y="314"/>
                        <a:pt x="874" y="258"/>
                        <a:pt x="874" y="177"/>
                      </a:cubicBezTo>
                      <a:cubicBezTo>
                        <a:pt x="874" y="95"/>
                        <a:pt x="818" y="26"/>
                        <a:pt x="736" y="26"/>
                      </a:cubicBez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51"/>
                <p:cNvSpPr/>
                <p:nvPr/>
              </p:nvSpPr>
              <p:spPr>
                <a:xfrm>
                  <a:off x="2236973" y="4317814"/>
                  <a:ext cx="238555" cy="120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" h="423" extrusionOk="0">
                      <a:moveTo>
                        <a:pt x="451" y="0"/>
                      </a:moveTo>
                      <a:cubicBezTo>
                        <a:pt x="438" y="0"/>
                        <a:pt x="0" y="314"/>
                        <a:pt x="0" y="314"/>
                      </a:cubicBezTo>
                      <a:cubicBezTo>
                        <a:pt x="0" y="314"/>
                        <a:pt x="69" y="422"/>
                        <a:pt x="219" y="422"/>
                      </a:cubicBezTo>
                      <a:lnTo>
                        <a:pt x="834" y="422"/>
                      </a:lnTo>
                      <a:lnTo>
                        <a:pt x="45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51"/>
                <p:cNvSpPr/>
                <p:nvPr/>
              </p:nvSpPr>
              <p:spPr>
                <a:xfrm>
                  <a:off x="3612243" y="4317814"/>
                  <a:ext cx="149026" cy="117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410" extrusionOk="0">
                      <a:moveTo>
                        <a:pt x="30" y="0"/>
                      </a:moveTo>
                      <a:lnTo>
                        <a:pt x="0" y="246"/>
                      </a:lnTo>
                      <a:lnTo>
                        <a:pt x="112" y="409"/>
                      </a:lnTo>
                      <a:lnTo>
                        <a:pt x="383" y="285"/>
                      </a:lnTo>
                      <a:lnTo>
                        <a:pt x="520" y="151"/>
                      </a:lnTo>
                      <a:lnTo>
                        <a:pt x="259" y="56"/>
                      </a:lnTo>
                      <a:lnTo>
                        <a:pt x="3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51"/>
                <p:cNvSpPr/>
                <p:nvPr/>
              </p:nvSpPr>
              <p:spPr>
                <a:xfrm>
                  <a:off x="2533308" y="4240299"/>
                  <a:ext cx="93820" cy="70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46" extrusionOk="0">
                      <a:moveTo>
                        <a:pt x="164" y="0"/>
                      </a:moveTo>
                      <a:cubicBezTo>
                        <a:pt x="164" y="0"/>
                        <a:pt x="13" y="95"/>
                        <a:pt x="0" y="108"/>
                      </a:cubicBezTo>
                      <a:lnTo>
                        <a:pt x="27" y="190"/>
                      </a:lnTo>
                      <a:lnTo>
                        <a:pt x="138" y="245"/>
                      </a:lnTo>
                      <a:lnTo>
                        <a:pt x="327" y="216"/>
                      </a:lnTo>
                      <a:lnTo>
                        <a:pt x="301" y="95"/>
                      </a:ln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51"/>
                <p:cNvSpPr/>
                <p:nvPr/>
              </p:nvSpPr>
              <p:spPr>
                <a:xfrm>
                  <a:off x="2420037" y="4461691"/>
                  <a:ext cx="117275" cy="59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207" extrusionOk="0">
                      <a:moveTo>
                        <a:pt x="1" y="1"/>
                      </a:moveTo>
                      <a:lnTo>
                        <a:pt x="83" y="207"/>
                      </a:lnTo>
                      <a:lnTo>
                        <a:pt x="328" y="164"/>
                      </a:lnTo>
                      <a:lnTo>
                        <a:pt x="409" y="1"/>
                      </a:lnTo>
                      <a:lnTo>
                        <a:pt x="207" y="27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51"/>
                <p:cNvSpPr/>
                <p:nvPr/>
              </p:nvSpPr>
              <p:spPr>
                <a:xfrm>
                  <a:off x="3312189" y="4177657"/>
                  <a:ext cx="148739" cy="140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0" h="491" extrusionOk="0">
                      <a:moveTo>
                        <a:pt x="464" y="0"/>
                      </a:moveTo>
                      <a:cubicBezTo>
                        <a:pt x="451" y="0"/>
                        <a:pt x="327" y="95"/>
                        <a:pt x="327" y="95"/>
                      </a:cubicBezTo>
                      <a:lnTo>
                        <a:pt x="0" y="69"/>
                      </a:lnTo>
                      <a:lnTo>
                        <a:pt x="219" y="245"/>
                      </a:lnTo>
                      <a:lnTo>
                        <a:pt x="232" y="490"/>
                      </a:lnTo>
                      <a:lnTo>
                        <a:pt x="520" y="271"/>
                      </a:lnTo>
                      <a:lnTo>
                        <a:pt x="46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51"/>
                <p:cNvSpPr/>
                <p:nvPr/>
              </p:nvSpPr>
              <p:spPr>
                <a:xfrm>
                  <a:off x="2619405" y="4282346"/>
                  <a:ext cx="131863" cy="116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" h="409" extrusionOk="0">
                      <a:moveTo>
                        <a:pt x="461" y="0"/>
                      </a:moveTo>
                      <a:cubicBezTo>
                        <a:pt x="448" y="0"/>
                        <a:pt x="327" y="82"/>
                        <a:pt x="327" y="82"/>
                      </a:cubicBezTo>
                      <a:lnTo>
                        <a:pt x="95" y="138"/>
                      </a:lnTo>
                      <a:lnTo>
                        <a:pt x="0" y="314"/>
                      </a:lnTo>
                      <a:lnTo>
                        <a:pt x="232" y="409"/>
                      </a:lnTo>
                      <a:lnTo>
                        <a:pt x="435" y="343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51"/>
                <p:cNvSpPr/>
                <p:nvPr/>
              </p:nvSpPr>
              <p:spPr>
                <a:xfrm>
                  <a:off x="2587369" y="4426794"/>
                  <a:ext cx="104118" cy="85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" h="300" extrusionOk="0">
                      <a:moveTo>
                        <a:pt x="168" y="0"/>
                      </a:moveTo>
                      <a:cubicBezTo>
                        <a:pt x="167" y="0"/>
                        <a:pt x="166" y="1"/>
                        <a:pt x="164" y="2"/>
                      </a:cubicBezTo>
                      <a:cubicBezTo>
                        <a:pt x="151" y="15"/>
                        <a:pt x="17" y="110"/>
                        <a:pt x="1" y="136"/>
                      </a:cubicBezTo>
                      <a:lnTo>
                        <a:pt x="112" y="136"/>
                      </a:lnTo>
                      <a:lnTo>
                        <a:pt x="138" y="299"/>
                      </a:lnTo>
                      <a:cubicBezTo>
                        <a:pt x="138" y="299"/>
                        <a:pt x="247" y="258"/>
                        <a:pt x="308" y="258"/>
                      </a:cubicBezTo>
                      <a:cubicBezTo>
                        <a:pt x="315" y="258"/>
                        <a:pt x="322" y="259"/>
                        <a:pt x="328" y="260"/>
                      </a:cubicBezTo>
                      <a:cubicBezTo>
                        <a:pt x="330" y="261"/>
                        <a:pt x="331" y="261"/>
                        <a:pt x="333" y="261"/>
                      </a:cubicBezTo>
                      <a:cubicBezTo>
                        <a:pt x="364" y="261"/>
                        <a:pt x="288" y="122"/>
                        <a:pt x="262" y="110"/>
                      </a:cubicBezTo>
                      <a:cubicBezTo>
                        <a:pt x="235" y="98"/>
                        <a:pt x="188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51"/>
                <p:cNvSpPr/>
                <p:nvPr/>
              </p:nvSpPr>
              <p:spPr>
                <a:xfrm>
                  <a:off x="3511272" y="4146765"/>
                  <a:ext cx="116989" cy="70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" h="246" extrusionOk="0">
                      <a:moveTo>
                        <a:pt x="0" y="0"/>
                      </a:moveTo>
                      <a:lnTo>
                        <a:pt x="69" y="245"/>
                      </a:lnTo>
                      <a:lnTo>
                        <a:pt x="327" y="190"/>
                      </a:lnTo>
                      <a:lnTo>
                        <a:pt x="409" y="0"/>
                      </a:lnTo>
                      <a:lnTo>
                        <a:pt x="190" y="2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51"/>
                <p:cNvSpPr/>
                <p:nvPr/>
              </p:nvSpPr>
              <p:spPr>
                <a:xfrm>
                  <a:off x="4991232" y="1072450"/>
                  <a:ext cx="78946" cy="3117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" h="1090" extrusionOk="0">
                      <a:moveTo>
                        <a:pt x="138" y="1"/>
                      </a:moveTo>
                      <a:cubicBezTo>
                        <a:pt x="69" y="1"/>
                        <a:pt x="1" y="57"/>
                        <a:pt x="1" y="138"/>
                      </a:cubicBezTo>
                      <a:lnTo>
                        <a:pt x="1" y="955"/>
                      </a:lnTo>
                      <a:cubicBezTo>
                        <a:pt x="1" y="1024"/>
                        <a:pt x="69" y="1089"/>
                        <a:pt x="138" y="1089"/>
                      </a:cubicBezTo>
                      <a:cubicBezTo>
                        <a:pt x="207" y="1089"/>
                        <a:pt x="275" y="1024"/>
                        <a:pt x="275" y="955"/>
                      </a:cubicBezTo>
                      <a:lnTo>
                        <a:pt x="275" y="138"/>
                      </a:lnTo>
                      <a:cubicBezTo>
                        <a:pt x="275" y="57"/>
                        <a:pt x="207" y="1"/>
                        <a:pt x="13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51"/>
                <p:cNvSpPr/>
                <p:nvPr/>
              </p:nvSpPr>
              <p:spPr>
                <a:xfrm>
                  <a:off x="5135109" y="1113353"/>
                  <a:ext cx="222823" cy="285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9" h="998" extrusionOk="0">
                      <a:moveTo>
                        <a:pt x="638" y="0"/>
                      </a:moveTo>
                      <a:cubicBezTo>
                        <a:pt x="583" y="0"/>
                        <a:pt x="528" y="34"/>
                        <a:pt x="508" y="77"/>
                      </a:cubicBezTo>
                      <a:lnTo>
                        <a:pt x="30" y="812"/>
                      </a:lnTo>
                      <a:cubicBezTo>
                        <a:pt x="1" y="881"/>
                        <a:pt x="30" y="963"/>
                        <a:pt x="99" y="989"/>
                      </a:cubicBezTo>
                      <a:cubicBezTo>
                        <a:pt x="113" y="994"/>
                        <a:pt x="128" y="997"/>
                        <a:pt x="142" y="997"/>
                      </a:cubicBezTo>
                      <a:cubicBezTo>
                        <a:pt x="197" y="997"/>
                        <a:pt x="252" y="961"/>
                        <a:pt x="276" y="907"/>
                      </a:cubicBezTo>
                      <a:lnTo>
                        <a:pt x="753" y="185"/>
                      </a:lnTo>
                      <a:cubicBezTo>
                        <a:pt x="779" y="116"/>
                        <a:pt x="753" y="34"/>
                        <a:pt x="684" y="8"/>
                      </a:cubicBezTo>
                      <a:cubicBezTo>
                        <a:pt x="669" y="3"/>
                        <a:pt x="654" y="0"/>
                        <a:pt x="63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51"/>
                <p:cNvSpPr/>
                <p:nvPr/>
              </p:nvSpPr>
              <p:spPr>
                <a:xfrm>
                  <a:off x="4703192" y="1113353"/>
                  <a:ext cx="221965" cy="285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998" extrusionOk="0">
                      <a:moveTo>
                        <a:pt x="142" y="0"/>
                      </a:moveTo>
                      <a:cubicBezTo>
                        <a:pt x="126" y="0"/>
                        <a:pt x="111" y="3"/>
                        <a:pt x="96" y="8"/>
                      </a:cubicBezTo>
                      <a:cubicBezTo>
                        <a:pt x="27" y="34"/>
                        <a:pt x="1" y="116"/>
                        <a:pt x="27" y="185"/>
                      </a:cubicBezTo>
                      <a:lnTo>
                        <a:pt x="504" y="907"/>
                      </a:lnTo>
                      <a:cubicBezTo>
                        <a:pt x="525" y="961"/>
                        <a:pt x="580" y="997"/>
                        <a:pt x="636" y="997"/>
                      </a:cubicBezTo>
                      <a:cubicBezTo>
                        <a:pt x="651" y="997"/>
                        <a:pt x="666" y="994"/>
                        <a:pt x="681" y="989"/>
                      </a:cubicBezTo>
                      <a:cubicBezTo>
                        <a:pt x="736" y="963"/>
                        <a:pt x="776" y="881"/>
                        <a:pt x="749" y="812"/>
                      </a:cubicBezTo>
                      <a:lnTo>
                        <a:pt x="272" y="77"/>
                      </a:lnTo>
                      <a:cubicBezTo>
                        <a:pt x="252" y="34"/>
                        <a:pt x="197" y="0"/>
                        <a:pt x="14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9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9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9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9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3227;p47">
            <a:extLst>
              <a:ext uri="{FF2B5EF4-FFF2-40B4-BE49-F238E27FC236}">
                <a16:creationId xmlns:a16="http://schemas.microsoft.com/office/drawing/2014/main" id="{1AC03066-8C03-4FE0-B906-BEA526DB9C91}"/>
              </a:ext>
            </a:extLst>
          </p:cNvPr>
          <p:cNvGrpSpPr/>
          <p:nvPr/>
        </p:nvGrpSpPr>
        <p:grpSpPr>
          <a:xfrm rot="10800000">
            <a:off x="6648662" y="-1471764"/>
            <a:ext cx="2260968" cy="4256168"/>
            <a:chOff x="5492025" y="895275"/>
            <a:chExt cx="2055612" cy="3869595"/>
          </a:xfrm>
        </p:grpSpPr>
        <p:sp>
          <p:nvSpPr>
            <p:cNvPr id="5" name="Google Shape;3228;p47">
              <a:extLst>
                <a:ext uri="{FF2B5EF4-FFF2-40B4-BE49-F238E27FC236}">
                  <a16:creationId xmlns:a16="http://schemas.microsoft.com/office/drawing/2014/main" id="{4864D38C-64C9-45D6-9A13-1468B2D727EF}"/>
                </a:ext>
              </a:extLst>
            </p:cNvPr>
            <p:cNvSpPr/>
            <p:nvPr/>
          </p:nvSpPr>
          <p:spPr>
            <a:xfrm>
              <a:off x="5492025" y="895275"/>
              <a:ext cx="2055612" cy="3869595"/>
            </a:xfrm>
            <a:custGeom>
              <a:avLst/>
              <a:gdLst/>
              <a:ahLst/>
              <a:cxnLst/>
              <a:rect l="l" t="t" r="r" b="b"/>
              <a:pathLst>
                <a:path w="16887" h="31789" extrusionOk="0">
                  <a:moveTo>
                    <a:pt x="3773" y="0"/>
                  </a:moveTo>
                  <a:cubicBezTo>
                    <a:pt x="1687" y="0"/>
                    <a:pt x="1" y="1687"/>
                    <a:pt x="1" y="3759"/>
                  </a:cubicBezTo>
                  <a:lnTo>
                    <a:pt x="1" y="15729"/>
                  </a:lnTo>
                  <a:lnTo>
                    <a:pt x="14" y="15729"/>
                  </a:lnTo>
                  <a:lnTo>
                    <a:pt x="14" y="31788"/>
                  </a:lnTo>
                  <a:lnTo>
                    <a:pt x="2874" y="31788"/>
                  </a:lnTo>
                  <a:lnTo>
                    <a:pt x="2874" y="13157"/>
                  </a:lnTo>
                  <a:lnTo>
                    <a:pt x="2861" y="13157"/>
                  </a:lnTo>
                  <a:lnTo>
                    <a:pt x="2861" y="3759"/>
                  </a:lnTo>
                  <a:cubicBezTo>
                    <a:pt x="2861" y="3269"/>
                    <a:pt x="3269" y="2860"/>
                    <a:pt x="3773" y="2860"/>
                  </a:cubicBezTo>
                  <a:cubicBezTo>
                    <a:pt x="4276" y="2860"/>
                    <a:pt x="4684" y="3269"/>
                    <a:pt x="4684" y="3759"/>
                  </a:cubicBezTo>
                  <a:lnTo>
                    <a:pt x="4671" y="12748"/>
                  </a:lnTo>
                  <a:cubicBezTo>
                    <a:pt x="4671" y="14817"/>
                    <a:pt x="6374" y="16507"/>
                    <a:pt x="8443" y="16507"/>
                  </a:cubicBezTo>
                  <a:cubicBezTo>
                    <a:pt x="10525" y="16507"/>
                    <a:pt x="12215" y="14817"/>
                    <a:pt x="12215" y="12748"/>
                  </a:cubicBezTo>
                  <a:lnTo>
                    <a:pt x="12215" y="3759"/>
                  </a:lnTo>
                  <a:cubicBezTo>
                    <a:pt x="12215" y="3269"/>
                    <a:pt x="12624" y="2860"/>
                    <a:pt x="13114" y="2860"/>
                  </a:cubicBezTo>
                  <a:cubicBezTo>
                    <a:pt x="13618" y="2860"/>
                    <a:pt x="14026" y="3269"/>
                    <a:pt x="14026" y="3759"/>
                  </a:cubicBezTo>
                  <a:lnTo>
                    <a:pt x="14026" y="13157"/>
                  </a:lnTo>
                  <a:lnTo>
                    <a:pt x="14026" y="31788"/>
                  </a:lnTo>
                  <a:lnTo>
                    <a:pt x="16886" y="31788"/>
                  </a:lnTo>
                  <a:lnTo>
                    <a:pt x="16886" y="15729"/>
                  </a:lnTo>
                  <a:lnTo>
                    <a:pt x="16886" y="3759"/>
                  </a:lnTo>
                  <a:cubicBezTo>
                    <a:pt x="16886" y="1687"/>
                    <a:pt x="15200" y="0"/>
                    <a:pt x="13114" y="0"/>
                  </a:cubicBezTo>
                  <a:cubicBezTo>
                    <a:pt x="11045" y="0"/>
                    <a:pt x="9355" y="1687"/>
                    <a:pt x="9355" y="3759"/>
                  </a:cubicBezTo>
                  <a:lnTo>
                    <a:pt x="9355" y="12748"/>
                  </a:lnTo>
                  <a:cubicBezTo>
                    <a:pt x="9355" y="13209"/>
                    <a:pt x="9002" y="13591"/>
                    <a:pt x="8564" y="13647"/>
                  </a:cubicBezTo>
                  <a:lnTo>
                    <a:pt x="8336" y="13647"/>
                  </a:lnTo>
                  <a:cubicBezTo>
                    <a:pt x="7884" y="13591"/>
                    <a:pt x="7531" y="13209"/>
                    <a:pt x="7531" y="12748"/>
                  </a:cubicBezTo>
                  <a:lnTo>
                    <a:pt x="7531" y="3759"/>
                  </a:lnTo>
                  <a:cubicBezTo>
                    <a:pt x="7531" y="1687"/>
                    <a:pt x="5842" y="0"/>
                    <a:pt x="37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3229;p47">
              <a:extLst>
                <a:ext uri="{FF2B5EF4-FFF2-40B4-BE49-F238E27FC236}">
                  <a16:creationId xmlns:a16="http://schemas.microsoft.com/office/drawing/2014/main" id="{A13D0619-FE66-4B74-AE08-0C3679A377D3}"/>
                </a:ext>
              </a:extLst>
            </p:cNvPr>
            <p:cNvGrpSpPr/>
            <p:nvPr/>
          </p:nvGrpSpPr>
          <p:grpSpPr>
            <a:xfrm>
              <a:off x="5659156" y="1062406"/>
              <a:ext cx="1720973" cy="3496726"/>
              <a:chOff x="5659156" y="1062406"/>
              <a:chExt cx="1720973" cy="3496726"/>
            </a:xfrm>
          </p:grpSpPr>
          <p:sp>
            <p:nvSpPr>
              <p:cNvPr id="7" name="Google Shape;3230;p47">
                <a:extLst>
                  <a:ext uri="{FF2B5EF4-FFF2-40B4-BE49-F238E27FC236}">
                    <a16:creationId xmlns:a16="http://schemas.microsoft.com/office/drawing/2014/main" id="{49B13C50-E212-4526-A5A9-E99585C4E589}"/>
                  </a:ext>
                </a:extLst>
              </p:cNvPr>
              <p:cNvSpPr/>
              <p:nvPr/>
            </p:nvSpPr>
            <p:spPr>
              <a:xfrm>
                <a:off x="5661103" y="264595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3231;p47">
                <a:extLst>
                  <a:ext uri="{FF2B5EF4-FFF2-40B4-BE49-F238E27FC236}">
                    <a16:creationId xmlns:a16="http://schemas.microsoft.com/office/drawing/2014/main" id="{63428482-B133-4C37-A5EB-C6FC0814C846}"/>
                  </a:ext>
                </a:extLst>
              </p:cNvPr>
              <p:cNvSpPr/>
              <p:nvPr/>
            </p:nvSpPr>
            <p:spPr>
              <a:xfrm>
                <a:off x="7366861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3232;p47">
                <a:extLst>
                  <a:ext uri="{FF2B5EF4-FFF2-40B4-BE49-F238E27FC236}">
                    <a16:creationId xmlns:a16="http://schemas.microsoft.com/office/drawing/2014/main" id="{9652C139-324F-473F-B9F8-7CD4CBAE329F}"/>
                  </a:ext>
                </a:extLst>
              </p:cNvPr>
              <p:cNvSpPr/>
              <p:nvPr/>
            </p:nvSpPr>
            <p:spPr>
              <a:xfrm>
                <a:off x="7366861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3233;p47">
                <a:extLst>
                  <a:ext uri="{FF2B5EF4-FFF2-40B4-BE49-F238E27FC236}">
                    <a16:creationId xmlns:a16="http://schemas.microsoft.com/office/drawing/2014/main" id="{735C410A-19C0-4A02-BFD2-7FBC1C1B00CD}"/>
                  </a:ext>
                </a:extLst>
              </p:cNvPr>
              <p:cNvSpPr/>
              <p:nvPr/>
            </p:nvSpPr>
            <p:spPr>
              <a:xfrm>
                <a:off x="7366861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3234;p47">
                <a:extLst>
                  <a:ext uri="{FF2B5EF4-FFF2-40B4-BE49-F238E27FC236}">
                    <a16:creationId xmlns:a16="http://schemas.microsoft.com/office/drawing/2014/main" id="{53468E1E-355A-4665-AD1A-69A3E215EE38}"/>
                  </a:ext>
                </a:extLst>
              </p:cNvPr>
              <p:cNvSpPr/>
              <p:nvPr/>
            </p:nvSpPr>
            <p:spPr>
              <a:xfrm>
                <a:off x="7366861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3235;p47">
                <a:extLst>
                  <a:ext uri="{FF2B5EF4-FFF2-40B4-BE49-F238E27FC236}">
                    <a16:creationId xmlns:a16="http://schemas.microsoft.com/office/drawing/2014/main" id="{1B29F402-9068-4130-A170-EA392B20AFEE}"/>
                  </a:ext>
                </a:extLst>
              </p:cNvPr>
              <p:cNvSpPr/>
              <p:nvPr/>
            </p:nvSpPr>
            <p:spPr>
              <a:xfrm>
                <a:off x="7366861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3236;p47">
                <a:extLst>
                  <a:ext uri="{FF2B5EF4-FFF2-40B4-BE49-F238E27FC236}">
                    <a16:creationId xmlns:a16="http://schemas.microsoft.com/office/drawing/2014/main" id="{9BC133FD-495E-4C57-B7D5-F0AE4441E657}"/>
                  </a:ext>
                </a:extLst>
              </p:cNvPr>
              <p:cNvSpPr/>
              <p:nvPr/>
            </p:nvSpPr>
            <p:spPr>
              <a:xfrm>
                <a:off x="7366861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3237;p47">
                <a:extLst>
                  <a:ext uri="{FF2B5EF4-FFF2-40B4-BE49-F238E27FC236}">
                    <a16:creationId xmlns:a16="http://schemas.microsoft.com/office/drawing/2014/main" id="{F53EC4D9-A0A4-461F-851E-406B9C3522B5}"/>
                  </a:ext>
                </a:extLst>
              </p:cNvPr>
              <p:cNvSpPr/>
              <p:nvPr/>
            </p:nvSpPr>
            <p:spPr>
              <a:xfrm>
                <a:off x="7366861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3238;p47">
                <a:extLst>
                  <a:ext uri="{FF2B5EF4-FFF2-40B4-BE49-F238E27FC236}">
                    <a16:creationId xmlns:a16="http://schemas.microsoft.com/office/drawing/2014/main" id="{B226DF05-7B84-49F7-82AB-D51E550C2614}"/>
                  </a:ext>
                </a:extLst>
              </p:cNvPr>
              <p:cNvSpPr/>
              <p:nvPr/>
            </p:nvSpPr>
            <p:spPr>
              <a:xfrm>
                <a:off x="7366861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3239;p47">
                <a:extLst>
                  <a:ext uri="{FF2B5EF4-FFF2-40B4-BE49-F238E27FC236}">
                    <a16:creationId xmlns:a16="http://schemas.microsoft.com/office/drawing/2014/main" id="{51724CAE-E159-440A-8D4F-6019F1DCE7BB}"/>
                  </a:ext>
                </a:extLst>
              </p:cNvPr>
              <p:cNvSpPr/>
              <p:nvPr/>
            </p:nvSpPr>
            <p:spPr>
              <a:xfrm>
                <a:off x="7366861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240;p47">
                <a:extLst>
                  <a:ext uri="{FF2B5EF4-FFF2-40B4-BE49-F238E27FC236}">
                    <a16:creationId xmlns:a16="http://schemas.microsoft.com/office/drawing/2014/main" id="{301FE4BC-8104-4754-B827-02F01F87A0E0}"/>
                  </a:ext>
                </a:extLst>
              </p:cNvPr>
              <p:cNvSpPr/>
              <p:nvPr/>
            </p:nvSpPr>
            <p:spPr>
              <a:xfrm>
                <a:off x="7366861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3241;p47">
                <a:extLst>
                  <a:ext uri="{FF2B5EF4-FFF2-40B4-BE49-F238E27FC236}">
                    <a16:creationId xmlns:a16="http://schemas.microsoft.com/office/drawing/2014/main" id="{8B0B874A-424E-4B45-B817-D3E029DD7C9F}"/>
                  </a:ext>
                </a:extLst>
              </p:cNvPr>
              <p:cNvSpPr/>
              <p:nvPr/>
            </p:nvSpPr>
            <p:spPr>
              <a:xfrm>
                <a:off x="7366861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3242;p47">
                <a:extLst>
                  <a:ext uri="{FF2B5EF4-FFF2-40B4-BE49-F238E27FC236}">
                    <a16:creationId xmlns:a16="http://schemas.microsoft.com/office/drawing/2014/main" id="{455323D9-578F-437F-A00C-5A1868918B1F}"/>
                  </a:ext>
                </a:extLst>
              </p:cNvPr>
              <p:cNvSpPr/>
              <p:nvPr/>
            </p:nvSpPr>
            <p:spPr>
              <a:xfrm>
                <a:off x="7366861" y="2789954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64"/>
                    </a:lnTo>
                    <a:lnTo>
                      <a:pt x="108" y="14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3243;p47">
                <a:extLst>
                  <a:ext uri="{FF2B5EF4-FFF2-40B4-BE49-F238E27FC236}">
                    <a16:creationId xmlns:a16="http://schemas.microsoft.com/office/drawing/2014/main" id="{98EA012A-A292-42AB-B2DF-2BAEEE0CFFEE}"/>
                  </a:ext>
                </a:extLst>
              </p:cNvPr>
              <p:cNvSpPr/>
              <p:nvPr/>
            </p:nvSpPr>
            <p:spPr>
              <a:xfrm>
                <a:off x="7366861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3244;p47">
                <a:extLst>
                  <a:ext uri="{FF2B5EF4-FFF2-40B4-BE49-F238E27FC236}">
                    <a16:creationId xmlns:a16="http://schemas.microsoft.com/office/drawing/2014/main" id="{65A8756E-4FCB-4528-9004-D2E0CABB3B9B}"/>
                  </a:ext>
                </a:extLst>
              </p:cNvPr>
              <p:cNvSpPr/>
              <p:nvPr/>
            </p:nvSpPr>
            <p:spPr>
              <a:xfrm>
                <a:off x="7366861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3245;p47">
                <a:extLst>
                  <a:ext uri="{FF2B5EF4-FFF2-40B4-BE49-F238E27FC236}">
                    <a16:creationId xmlns:a16="http://schemas.microsoft.com/office/drawing/2014/main" id="{7D21A7EB-692C-43F6-AF32-FDF1E32469AD}"/>
                  </a:ext>
                </a:extLst>
              </p:cNvPr>
              <p:cNvSpPr/>
              <p:nvPr/>
            </p:nvSpPr>
            <p:spPr>
              <a:xfrm>
                <a:off x="7366861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3246;p47">
                <a:extLst>
                  <a:ext uri="{FF2B5EF4-FFF2-40B4-BE49-F238E27FC236}">
                    <a16:creationId xmlns:a16="http://schemas.microsoft.com/office/drawing/2014/main" id="{61964C3A-B017-4EC8-9DAD-BCDB7EBC4765}"/>
                  </a:ext>
                </a:extLst>
              </p:cNvPr>
              <p:cNvSpPr/>
              <p:nvPr/>
            </p:nvSpPr>
            <p:spPr>
              <a:xfrm>
                <a:off x="7366861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0" y="1"/>
                    </a:moveTo>
                    <a:lnTo>
                      <a:pt x="0" y="30"/>
                    </a:lnTo>
                    <a:lnTo>
                      <a:pt x="0" y="439"/>
                    </a:lnTo>
                    <a:lnTo>
                      <a:pt x="0" y="465"/>
                    </a:lnTo>
                    <a:lnTo>
                      <a:pt x="108" y="465"/>
                    </a:lnTo>
                    <a:lnTo>
                      <a:pt x="108" y="439"/>
                    </a:lnTo>
                    <a:lnTo>
                      <a:pt x="108" y="3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3247;p47">
                <a:extLst>
                  <a:ext uri="{FF2B5EF4-FFF2-40B4-BE49-F238E27FC236}">
                    <a16:creationId xmlns:a16="http://schemas.microsoft.com/office/drawing/2014/main" id="{EFA9F202-F85F-4201-82DB-0C5899998032}"/>
                  </a:ext>
                </a:extLst>
              </p:cNvPr>
              <p:cNvSpPr/>
              <p:nvPr/>
            </p:nvSpPr>
            <p:spPr>
              <a:xfrm>
                <a:off x="7366861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3248;p47">
                <a:extLst>
                  <a:ext uri="{FF2B5EF4-FFF2-40B4-BE49-F238E27FC236}">
                    <a16:creationId xmlns:a16="http://schemas.microsoft.com/office/drawing/2014/main" id="{F9882BC5-6FE8-4918-B20C-09E098D06144}"/>
                  </a:ext>
                </a:extLst>
              </p:cNvPr>
              <p:cNvSpPr/>
              <p:nvPr/>
            </p:nvSpPr>
            <p:spPr>
              <a:xfrm>
                <a:off x="5833347" y="1069101"/>
                <a:ext cx="54656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246" extrusionOk="0">
                    <a:moveTo>
                      <a:pt x="423" y="1"/>
                    </a:moveTo>
                    <a:cubicBezTo>
                      <a:pt x="285" y="43"/>
                      <a:pt x="138" y="83"/>
                      <a:pt x="1" y="151"/>
                    </a:cubicBezTo>
                    <a:lnTo>
                      <a:pt x="40" y="246"/>
                    </a:lnTo>
                    <a:cubicBezTo>
                      <a:pt x="178" y="190"/>
                      <a:pt x="315" y="138"/>
                      <a:pt x="449" y="109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3249;p47">
                <a:extLst>
                  <a:ext uri="{FF2B5EF4-FFF2-40B4-BE49-F238E27FC236}">
                    <a16:creationId xmlns:a16="http://schemas.microsoft.com/office/drawing/2014/main" id="{EC004F43-635C-4468-91E4-B77908CABEFB}"/>
                  </a:ext>
                </a:extLst>
              </p:cNvPr>
              <p:cNvSpPr/>
              <p:nvPr/>
            </p:nvSpPr>
            <p:spPr>
              <a:xfrm>
                <a:off x="5659156" y="1720827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11" y="436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3250;p47">
                <a:extLst>
                  <a:ext uri="{FF2B5EF4-FFF2-40B4-BE49-F238E27FC236}">
                    <a16:creationId xmlns:a16="http://schemas.microsoft.com/office/drawing/2014/main" id="{335FC847-45D3-408B-BD3A-D61C56C93AAB}"/>
                  </a:ext>
                </a:extLst>
              </p:cNvPr>
              <p:cNvSpPr/>
              <p:nvPr/>
            </p:nvSpPr>
            <p:spPr>
              <a:xfrm>
                <a:off x="5659156" y="1826729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11" y="451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3251;p47">
                <a:extLst>
                  <a:ext uri="{FF2B5EF4-FFF2-40B4-BE49-F238E27FC236}">
                    <a16:creationId xmlns:a16="http://schemas.microsoft.com/office/drawing/2014/main" id="{CB1A97C5-E567-47A9-B44C-677184168E4A}"/>
                  </a:ext>
                </a:extLst>
              </p:cNvPr>
              <p:cNvSpPr/>
              <p:nvPr/>
            </p:nvSpPr>
            <p:spPr>
              <a:xfrm>
                <a:off x="5659156" y="1506831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3252;p47">
                <a:extLst>
                  <a:ext uri="{FF2B5EF4-FFF2-40B4-BE49-F238E27FC236}">
                    <a16:creationId xmlns:a16="http://schemas.microsoft.com/office/drawing/2014/main" id="{E86793D9-A79D-459D-8BE1-3DF827211E93}"/>
                  </a:ext>
                </a:extLst>
              </p:cNvPr>
              <p:cNvSpPr/>
              <p:nvPr/>
            </p:nvSpPr>
            <p:spPr>
              <a:xfrm>
                <a:off x="5682649" y="1190097"/>
                <a:ext cx="38222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452" extrusionOk="0">
                    <a:moveTo>
                      <a:pt x="216" y="0"/>
                    </a:moveTo>
                    <a:cubicBezTo>
                      <a:pt x="134" y="138"/>
                      <a:pt x="69" y="259"/>
                      <a:pt x="0" y="396"/>
                    </a:cubicBezTo>
                    <a:lnTo>
                      <a:pt x="108" y="452"/>
                    </a:lnTo>
                    <a:cubicBezTo>
                      <a:pt x="164" y="314"/>
                      <a:pt x="232" y="193"/>
                      <a:pt x="314" y="69"/>
                    </a:cubicBez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253;p47">
                <a:extLst>
                  <a:ext uri="{FF2B5EF4-FFF2-40B4-BE49-F238E27FC236}">
                    <a16:creationId xmlns:a16="http://schemas.microsoft.com/office/drawing/2014/main" id="{BE3EE422-71D6-4CD8-8FEC-8BB83468FA7B}"/>
                  </a:ext>
                </a:extLst>
              </p:cNvPr>
              <p:cNvSpPr/>
              <p:nvPr/>
            </p:nvSpPr>
            <p:spPr>
              <a:xfrm>
                <a:off x="5659156" y="1398981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11" y="43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254;p47">
                <a:extLst>
                  <a:ext uri="{FF2B5EF4-FFF2-40B4-BE49-F238E27FC236}">
                    <a16:creationId xmlns:a16="http://schemas.microsoft.com/office/drawing/2014/main" id="{18F8A2BC-0EF5-441E-A5DB-F74B1E4F1FDC}"/>
                  </a:ext>
                </a:extLst>
              </p:cNvPr>
              <p:cNvSpPr/>
              <p:nvPr/>
            </p:nvSpPr>
            <p:spPr>
              <a:xfrm>
                <a:off x="5743878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340" y="0"/>
                    </a:moveTo>
                    <a:cubicBezTo>
                      <a:pt x="220" y="82"/>
                      <a:pt x="108" y="177"/>
                      <a:pt x="1" y="285"/>
                    </a:cubicBezTo>
                    <a:lnTo>
                      <a:pt x="82" y="366"/>
                    </a:lnTo>
                    <a:cubicBezTo>
                      <a:pt x="177" y="258"/>
                      <a:pt x="285" y="164"/>
                      <a:pt x="409" y="82"/>
                    </a:cubicBez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55;p47">
                <a:extLst>
                  <a:ext uri="{FF2B5EF4-FFF2-40B4-BE49-F238E27FC236}">
                    <a16:creationId xmlns:a16="http://schemas.microsoft.com/office/drawing/2014/main" id="{71773885-2796-465E-B5A1-F7A8FAC6A543}"/>
                  </a:ext>
                </a:extLst>
              </p:cNvPr>
              <p:cNvSpPr/>
              <p:nvPr/>
            </p:nvSpPr>
            <p:spPr>
              <a:xfrm>
                <a:off x="5659156" y="1291131"/>
                <a:ext cx="1996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4" h="452" extrusionOk="0">
                    <a:moveTo>
                      <a:pt x="56" y="1"/>
                    </a:moveTo>
                    <a:cubicBezTo>
                      <a:pt x="30" y="151"/>
                      <a:pt x="17" y="301"/>
                      <a:pt x="0" y="452"/>
                    </a:cubicBezTo>
                    <a:lnTo>
                      <a:pt x="111" y="452"/>
                    </a:lnTo>
                    <a:cubicBezTo>
                      <a:pt x="125" y="301"/>
                      <a:pt x="138" y="164"/>
                      <a:pt x="164" y="30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256;p47">
                <a:extLst>
                  <a:ext uri="{FF2B5EF4-FFF2-40B4-BE49-F238E27FC236}">
                    <a16:creationId xmlns:a16="http://schemas.microsoft.com/office/drawing/2014/main" id="{647F71A4-6124-4D9F-B5CB-611A5DE0925A}"/>
                  </a:ext>
                </a:extLst>
              </p:cNvPr>
              <p:cNvSpPr/>
              <p:nvPr/>
            </p:nvSpPr>
            <p:spPr>
              <a:xfrm>
                <a:off x="5659156" y="1613098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257;p47">
                <a:extLst>
                  <a:ext uri="{FF2B5EF4-FFF2-40B4-BE49-F238E27FC236}">
                    <a16:creationId xmlns:a16="http://schemas.microsoft.com/office/drawing/2014/main" id="{2432A820-740C-4B78-BDF9-30573771D855}"/>
                  </a:ext>
                </a:extLst>
              </p:cNvPr>
              <p:cNvSpPr/>
              <p:nvPr/>
            </p:nvSpPr>
            <p:spPr>
              <a:xfrm>
                <a:off x="5659156" y="247005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258;p47">
                <a:extLst>
                  <a:ext uri="{FF2B5EF4-FFF2-40B4-BE49-F238E27FC236}">
                    <a16:creationId xmlns:a16="http://schemas.microsoft.com/office/drawing/2014/main" id="{7F59D72A-AA1D-4E2F-B563-920034783037}"/>
                  </a:ext>
                </a:extLst>
              </p:cNvPr>
              <p:cNvSpPr/>
              <p:nvPr/>
            </p:nvSpPr>
            <p:spPr>
              <a:xfrm>
                <a:off x="5659156" y="2576323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11" y="44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259;p47">
                <a:extLst>
                  <a:ext uri="{FF2B5EF4-FFF2-40B4-BE49-F238E27FC236}">
                    <a16:creationId xmlns:a16="http://schemas.microsoft.com/office/drawing/2014/main" id="{B6768131-5C12-43B4-81B8-B3866618FA08}"/>
                  </a:ext>
                </a:extLst>
              </p:cNvPr>
              <p:cNvSpPr/>
              <p:nvPr/>
            </p:nvSpPr>
            <p:spPr>
              <a:xfrm>
                <a:off x="5659156" y="1934579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260;p47">
                <a:extLst>
                  <a:ext uri="{FF2B5EF4-FFF2-40B4-BE49-F238E27FC236}">
                    <a16:creationId xmlns:a16="http://schemas.microsoft.com/office/drawing/2014/main" id="{74ADDFB8-7B2B-4636-A103-CCB01DD9228A}"/>
                  </a:ext>
                </a:extLst>
              </p:cNvPr>
              <p:cNvSpPr/>
              <p:nvPr/>
            </p:nvSpPr>
            <p:spPr>
              <a:xfrm>
                <a:off x="5659156" y="2683808"/>
                <a:ext cx="13633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261;p47">
                <a:extLst>
                  <a:ext uri="{FF2B5EF4-FFF2-40B4-BE49-F238E27FC236}">
                    <a16:creationId xmlns:a16="http://schemas.microsoft.com/office/drawing/2014/main" id="{6D013256-1CB1-4BE8-BE20-4C4DAC3F7693}"/>
                  </a:ext>
                </a:extLst>
              </p:cNvPr>
              <p:cNvSpPr/>
              <p:nvPr/>
            </p:nvSpPr>
            <p:spPr>
              <a:xfrm>
                <a:off x="5659156" y="2040725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11" y="44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262;p47">
                <a:extLst>
                  <a:ext uri="{FF2B5EF4-FFF2-40B4-BE49-F238E27FC236}">
                    <a16:creationId xmlns:a16="http://schemas.microsoft.com/office/drawing/2014/main" id="{DEE21ACA-CB0C-4CB8-ABEB-A04B58174534}"/>
                  </a:ext>
                </a:extLst>
              </p:cNvPr>
              <p:cNvSpPr/>
              <p:nvPr/>
            </p:nvSpPr>
            <p:spPr>
              <a:xfrm>
                <a:off x="5659156" y="214857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3263;p47">
                <a:extLst>
                  <a:ext uri="{FF2B5EF4-FFF2-40B4-BE49-F238E27FC236}">
                    <a16:creationId xmlns:a16="http://schemas.microsoft.com/office/drawing/2014/main" id="{BE0F216D-AA91-4F1A-9F5C-092C4A097927}"/>
                  </a:ext>
                </a:extLst>
              </p:cNvPr>
              <p:cNvSpPr/>
              <p:nvPr/>
            </p:nvSpPr>
            <p:spPr>
              <a:xfrm>
                <a:off x="5659156" y="2362205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11" y="45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3264;p47">
                <a:extLst>
                  <a:ext uri="{FF2B5EF4-FFF2-40B4-BE49-F238E27FC236}">
                    <a16:creationId xmlns:a16="http://schemas.microsoft.com/office/drawing/2014/main" id="{7CC7B51B-5672-4237-BAA7-303F567877C0}"/>
                  </a:ext>
                </a:extLst>
              </p:cNvPr>
              <p:cNvSpPr/>
              <p:nvPr/>
            </p:nvSpPr>
            <p:spPr>
              <a:xfrm>
                <a:off x="5659156" y="2256060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3265;p47">
                <a:extLst>
                  <a:ext uri="{FF2B5EF4-FFF2-40B4-BE49-F238E27FC236}">
                    <a16:creationId xmlns:a16="http://schemas.microsoft.com/office/drawing/2014/main" id="{20A6FD30-B6D8-42C6-A667-4C4125B2D7FE}"/>
                  </a:ext>
                </a:extLst>
              </p:cNvPr>
              <p:cNvSpPr/>
              <p:nvPr/>
            </p:nvSpPr>
            <p:spPr>
              <a:xfrm>
                <a:off x="6228107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3266;p47">
                <a:extLst>
                  <a:ext uri="{FF2B5EF4-FFF2-40B4-BE49-F238E27FC236}">
                    <a16:creationId xmlns:a16="http://schemas.microsoft.com/office/drawing/2014/main" id="{A264D6F0-B494-490D-A97D-FB886D4232B5}"/>
                  </a:ext>
                </a:extLst>
              </p:cNvPr>
              <p:cNvSpPr/>
              <p:nvPr/>
            </p:nvSpPr>
            <p:spPr>
              <a:xfrm>
                <a:off x="6228107" y="143038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3267;p47">
                <a:extLst>
                  <a:ext uri="{FF2B5EF4-FFF2-40B4-BE49-F238E27FC236}">
                    <a16:creationId xmlns:a16="http://schemas.microsoft.com/office/drawing/2014/main" id="{2630EE33-0C08-4B2D-AE21-8C2178BF8734}"/>
                  </a:ext>
                </a:extLst>
              </p:cNvPr>
              <p:cNvSpPr/>
              <p:nvPr/>
            </p:nvSpPr>
            <p:spPr>
              <a:xfrm>
                <a:off x="6228107" y="153823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3268;p47">
                <a:extLst>
                  <a:ext uri="{FF2B5EF4-FFF2-40B4-BE49-F238E27FC236}">
                    <a16:creationId xmlns:a16="http://schemas.microsoft.com/office/drawing/2014/main" id="{47E7C350-A115-4401-933E-D2D92AED8D55}"/>
                  </a:ext>
                </a:extLst>
              </p:cNvPr>
              <p:cNvSpPr/>
              <p:nvPr/>
            </p:nvSpPr>
            <p:spPr>
              <a:xfrm>
                <a:off x="6228107" y="1644504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3269;p47">
                <a:extLst>
                  <a:ext uri="{FF2B5EF4-FFF2-40B4-BE49-F238E27FC236}">
                    <a16:creationId xmlns:a16="http://schemas.microsoft.com/office/drawing/2014/main" id="{C02082CC-DF13-45AF-BDF2-4CD78D44C585}"/>
                  </a:ext>
                </a:extLst>
              </p:cNvPr>
              <p:cNvSpPr/>
              <p:nvPr/>
            </p:nvSpPr>
            <p:spPr>
              <a:xfrm>
                <a:off x="6228107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3270;p47">
                <a:extLst>
                  <a:ext uri="{FF2B5EF4-FFF2-40B4-BE49-F238E27FC236}">
                    <a16:creationId xmlns:a16="http://schemas.microsoft.com/office/drawing/2014/main" id="{6BD05955-FF42-4582-AD97-0F64FB47B87A}"/>
                  </a:ext>
                </a:extLst>
              </p:cNvPr>
              <p:cNvSpPr/>
              <p:nvPr/>
            </p:nvSpPr>
            <p:spPr>
              <a:xfrm>
                <a:off x="6448554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26" y="1"/>
                    </a:moveTo>
                    <a:lnTo>
                      <a:pt x="0" y="108"/>
                    </a:lnTo>
                    <a:cubicBezTo>
                      <a:pt x="134" y="148"/>
                      <a:pt x="285" y="164"/>
                      <a:pt x="435" y="177"/>
                    </a:cubicBezTo>
                    <a:lnTo>
                      <a:pt x="448" y="66"/>
                    </a:lnTo>
                    <a:cubicBezTo>
                      <a:pt x="298" y="53"/>
                      <a:pt x="164" y="40"/>
                      <a:pt x="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3271;p47">
                <a:extLst>
                  <a:ext uri="{FF2B5EF4-FFF2-40B4-BE49-F238E27FC236}">
                    <a16:creationId xmlns:a16="http://schemas.microsoft.com/office/drawing/2014/main" id="{43F62084-52DD-47FF-A67A-2CF4D8244723}"/>
                  </a:ext>
                </a:extLst>
              </p:cNvPr>
              <p:cNvSpPr/>
              <p:nvPr/>
            </p:nvSpPr>
            <p:spPr>
              <a:xfrm>
                <a:off x="6228107" y="1752354"/>
                <a:ext cx="14851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21" y="435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3272;p47">
                <a:extLst>
                  <a:ext uri="{FF2B5EF4-FFF2-40B4-BE49-F238E27FC236}">
                    <a16:creationId xmlns:a16="http://schemas.microsoft.com/office/drawing/2014/main" id="{3AE90CA9-D79D-422B-8179-1CF92640F326}"/>
                  </a:ext>
                </a:extLst>
              </p:cNvPr>
              <p:cNvSpPr/>
              <p:nvPr/>
            </p:nvSpPr>
            <p:spPr>
              <a:xfrm>
                <a:off x="6234437" y="2499878"/>
                <a:ext cx="26780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49" extrusionOk="0">
                    <a:moveTo>
                      <a:pt x="112" y="1"/>
                    </a:moveTo>
                    <a:lnTo>
                      <a:pt x="1" y="14"/>
                    </a:lnTo>
                    <a:cubicBezTo>
                      <a:pt x="30" y="164"/>
                      <a:pt x="69" y="315"/>
                      <a:pt x="125" y="449"/>
                    </a:cubicBezTo>
                    <a:lnTo>
                      <a:pt x="220" y="409"/>
                    </a:lnTo>
                    <a:cubicBezTo>
                      <a:pt x="177" y="272"/>
                      <a:pt x="138" y="138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3273;p47">
                <a:extLst>
                  <a:ext uri="{FF2B5EF4-FFF2-40B4-BE49-F238E27FC236}">
                    <a16:creationId xmlns:a16="http://schemas.microsoft.com/office/drawing/2014/main" id="{952071C6-AAD1-41E3-86AE-E966311ED27F}"/>
                  </a:ext>
                </a:extLst>
              </p:cNvPr>
              <p:cNvSpPr/>
              <p:nvPr/>
            </p:nvSpPr>
            <p:spPr>
              <a:xfrm>
                <a:off x="6349103" y="2672244"/>
                <a:ext cx="52951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14" extrusionOk="0">
                    <a:moveTo>
                      <a:pt x="69" y="0"/>
                    </a:moveTo>
                    <a:lnTo>
                      <a:pt x="0" y="82"/>
                    </a:lnTo>
                    <a:cubicBezTo>
                      <a:pt x="121" y="177"/>
                      <a:pt x="258" y="245"/>
                      <a:pt x="396" y="314"/>
                    </a:cubicBezTo>
                    <a:lnTo>
                      <a:pt x="435" y="219"/>
                    </a:lnTo>
                    <a:cubicBezTo>
                      <a:pt x="314" y="151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3274;p47">
                <a:extLst>
                  <a:ext uri="{FF2B5EF4-FFF2-40B4-BE49-F238E27FC236}">
                    <a16:creationId xmlns:a16="http://schemas.microsoft.com/office/drawing/2014/main" id="{28EC8096-5339-470A-991F-481703F464A4}"/>
                  </a:ext>
                </a:extLst>
              </p:cNvPr>
              <p:cNvSpPr/>
              <p:nvPr/>
            </p:nvSpPr>
            <p:spPr>
              <a:xfrm>
                <a:off x="6274241" y="2596164"/>
                <a:ext cx="43457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10" extrusionOk="0">
                    <a:moveTo>
                      <a:pt x="95" y="1"/>
                    </a:moveTo>
                    <a:lnTo>
                      <a:pt x="1" y="53"/>
                    </a:lnTo>
                    <a:cubicBezTo>
                      <a:pt x="82" y="190"/>
                      <a:pt x="177" y="298"/>
                      <a:pt x="275" y="409"/>
                    </a:cubicBezTo>
                    <a:lnTo>
                      <a:pt x="357" y="341"/>
                    </a:lnTo>
                    <a:cubicBezTo>
                      <a:pt x="259" y="230"/>
                      <a:pt x="177" y="122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3275;p47">
                <a:extLst>
                  <a:ext uri="{FF2B5EF4-FFF2-40B4-BE49-F238E27FC236}">
                    <a16:creationId xmlns:a16="http://schemas.microsoft.com/office/drawing/2014/main" id="{21DBFC93-EA1E-43D8-A4B3-6145AC3FDCF6}"/>
                  </a:ext>
                </a:extLst>
              </p:cNvPr>
              <p:cNvSpPr/>
              <p:nvPr/>
            </p:nvSpPr>
            <p:spPr>
              <a:xfrm>
                <a:off x="5939614" y="1062406"/>
                <a:ext cx="54656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38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96" y="111"/>
                    </a:lnTo>
                    <a:cubicBezTo>
                      <a:pt x="203" y="111"/>
                      <a:pt x="328" y="111"/>
                      <a:pt x="435" y="138"/>
                    </a:cubicBezTo>
                    <a:lnTo>
                      <a:pt x="449" y="30"/>
                    </a:lnTo>
                    <a:cubicBezTo>
                      <a:pt x="341" y="0"/>
                      <a:pt x="216" y="0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3276;p47">
                <a:extLst>
                  <a:ext uri="{FF2B5EF4-FFF2-40B4-BE49-F238E27FC236}">
                    <a16:creationId xmlns:a16="http://schemas.microsoft.com/office/drawing/2014/main" id="{7E61D8D7-86B5-4788-A123-788BC46FC3E2}"/>
                  </a:ext>
                </a:extLst>
              </p:cNvPr>
              <p:cNvSpPr/>
              <p:nvPr/>
            </p:nvSpPr>
            <p:spPr>
              <a:xfrm>
                <a:off x="6228107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08" y="0"/>
                    </a:moveTo>
                    <a:lnTo>
                      <a:pt x="0" y="13"/>
                    </a:lnTo>
                    <a:lnTo>
                      <a:pt x="0" y="245"/>
                    </a:ln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245"/>
                    </a:lnTo>
                    <a:cubicBezTo>
                      <a:pt x="121" y="164"/>
                      <a:pt x="108" y="82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3277;p47">
                <a:extLst>
                  <a:ext uri="{FF2B5EF4-FFF2-40B4-BE49-F238E27FC236}">
                    <a16:creationId xmlns:a16="http://schemas.microsoft.com/office/drawing/2014/main" id="{5A986EFD-9398-4976-AA4C-086141AA4065}"/>
                  </a:ext>
                </a:extLst>
              </p:cNvPr>
              <p:cNvSpPr/>
              <p:nvPr/>
            </p:nvSpPr>
            <p:spPr>
              <a:xfrm>
                <a:off x="6198284" y="1218338"/>
                <a:ext cx="31527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452" extrusionOk="0">
                    <a:moveTo>
                      <a:pt x="95" y="1"/>
                    </a:moveTo>
                    <a:lnTo>
                      <a:pt x="0" y="56"/>
                    </a:lnTo>
                    <a:cubicBezTo>
                      <a:pt x="53" y="177"/>
                      <a:pt x="108" y="314"/>
                      <a:pt x="147" y="452"/>
                    </a:cubicBezTo>
                    <a:lnTo>
                      <a:pt x="259" y="422"/>
                    </a:lnTo>
                    <a:cubicBezTo>
                      <a:pt x="216" y="272"/>
                      <a:pt x="164" y="138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3278;p47">
                <a:extLst>
                  <a:ext uri="{FF2B5EF4-FFF2-40B4-BE49-F238E27FC236}">
                    <a16:creationId xmlns:a16="http://schemas.microsoft.com/office/drawing/2014/main" id="{03BDE3CF-D4BA-465B-B261-7909EF63A85A}"/>
                  </a:ext>
                </a:extLst>
              </p:cNvPr>
              <p:cNvSpPr/>
              <p:nvPr/>
            </p:nvSpPr>
            <p:spPr>
              <a:xfrm>
                <a:off x="6133403" y="1133981"/>
                <a:ext cx="46622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3" extrusionOk="0">
                    <a:moveTo>
                      <a:pt x="69" y="1"/>
                    </a:moveTo>
                    <a:lnTo>
                      <a:pt x="1" y="82"/>
                    </a:lnTo>
                    <a:cubicBezTo>
                      <a:pt x="108" y="177"/>
                      <a:pt x="206" y="272"/>
                      <a:pt x="288" y="393"/>
                    </a:cubicBezTo>
                    <a:lnTo>
                      <a:pt x="383" y="327"/>
                    </a:lnTo>
                    <a:cubicBezTo>
                      <a:pt x="288" y="203"/>
                      <a:pt x="177" y="95"/>
                      <a:pt x="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3279;p47">
                <a:extLst>
                  <a:ext uri="{FF2B5EF4-FFF2-40B4-BE49-F238E27FC236}">
                    <a16:creationId xmlns:a16="http://schemas.microsoft.com/office/drawing/2014/main" id="{3E73C45E-21B9-4698-B2DA-88C8FD244635}"/>
                  </a:ext>
                </a:extLst>
              </p:cNvPr>
              <p:cNvSpPr/>
              <p:nvPr/>
            </p:nvSpPr>
            <p:spPr>
              <a:xfrm>
                <a:off x="6042352" y="1079083"/>
                <a:ext cx="54534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72" extrusionOk="0">
                    <a:moveTo>
                      <a:pt x="39" y="1"/>
                    </a:moveTo>
                    <a:lnTo>
                      <a:pt x="0" y="95"/>
                    </a:lnTo>
                    <a:cubicBezTo>
                      <a:pt x="137" y="151"/>
                      <a:pt x="271" y="206"/>
                      <a:pt x="396" y="272"/>
                    </a:cubicBezTo>
                    <a:lnTo>
                      <a:pt x="448" y="177"/>
                    </a:lnTo>
                    <a:cubicBezTo>
                      <a:pt x="327" y="108"/>
                      <a:pt x="177" y="43"/>
                      <a:pt x="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3280;p47">
                <a:extLst>
                  <a:ext uri="{FF2B5EF4-FFF2-40B4-BE49-F238E27FC236}">
                    <a16:creationId xmlns:a16="http://schemas.microsoft.com/office/drawing/2014/main" id="{7551A6D5-C5F0-4549-ABC1-69155C9E6C79}"/>
                  </a:ext>
                </a:extLst>
              </p:cNvPr>
              <p:cNvSpPr/>
              <p:nvPr/>
            </p:nvSpPr>
            <p:spPr>
              <a:xfrm>
                <a:off x="6228107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3281;p47">
                <a:extLst>
                  <a:ext uri="{FF2B5EF4-FFF2-40B4-BE49-F238E27FC236}">
                    <a16:creationId xmlns:a16="http://schemas.microsoft.com/office/drawing/2014/main" id="{18646D1F-1F55-4433-A915-6FCCD11ADB70}"/>
                  </a:ext>
                </a:extLst>
              </p:cNvPr>
              <p:cNvSpPr/>
              <p:nvPr/>
            </p:nvSpPr>
            <p:spPr>
              <a:xfrm>
                <a:off x="6228107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3282;p47">
                <a:extLst>
                  <a:ext uri="{FF2B5EF4-FFF2-40B4-BE49-F238E27FC236}">
                    <a16:creationId xmlns:a16="http://schemas.microsoft.com/office/drawing/2014/main" id="{8C4339C1-9E28-42E5-B2BF-D89170D5E28A}"/>
                  </a:ext>
                </a:extLst>
              </p:cNvPr>
              <p:cNvSpPr/>
              <p:nvPr/>
            </p:nvSpPr>
            <p:spPr>
              <a:xfrm>
                <a:off x="6228107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3283;p47">
                <a:extLst>
                  <a:ext uri="{FF2B5EF4-FFF2-40B4-BE49-F238E27FC236}">
                    <a16:creationId xmlns:a16="http://schemas.microsoft.com/office/drawing/2014/main" id="{9BB206A5-576B-4647-89A7-E3B3A4F6EAF9}"/>
                  </a:ext>
                </a:extLst>
              </p:cNvPr>
              <p:cNvSpPr/>
              <p:nvPr/>
            </p:nvSpPr>
            <p:spPr>
              <a:xfrm>
                <a:off x="6228107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3284;p47">
                <a:extLst>
                  <a:ext uri="{FF2B5EF4-FFF2-40B4-BE49-F238E27FC236}">
                    <a16:creationId xmlns:a16="http://schemas.microsoft.com/office/drawing/2014/main" id="{D0BC8867-9023-4FDA-81D8-CA1D37C5167F}"/>
                  </a:ext>
                </a:extLst>
              </p:cNvPr>
              <p:cNvSpPr/>
              <p:nvPr/>
            </p:nvSpPr>
            <p:spPr>
              <a:xfrm>
                <a:off x="7151161" y="1069101"/>
                <a:ext cx="55021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46" extrusionOk="0">
                    <a:moveTo>
                      <a:pt x="30" y="1"/>
                    </a:moveTo>
                    <a:lnTo>
                      <a:pt x="1" y="109"/>
                    </a:lnTo>
                    <a:cubicBezTo>
                      <a:pt x="138" y="138"/>
                      <a:pt x="275" y="190"/>
                      <a:pt x="409" y="246"/>
                    </a:cubicBezTo>
                    <a:lnTo>
                      <a:pt x="452" y="151"/>
                    </a:lnTo>
                    <a:cubicBezTo>
                      <a:pt x="314" y="83"/>
                      <a:pt x="180" y="43"/>
                      <a:pt x="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3285;p47">
                <a:extLst>
                  <a:ext uri="{FF2B5EF4-FFF2-40B4-BE49-F238E27FC236}">
                    <a16:creationId xmlns:a16="http://schemas.microsoft.com/office/drawing/2014/main" id="{DDA4FAB7-AD1A-4C32-AC57-FFCCB3ADA81B}"/>
                  </a:ext>
                </a:extLst>
              </p:cNvPr>
              <p:cNvSpPr/>
              <p:nvPr/>
            </p:nvSpPr>
            <p:spPr>
              <a:xfrm>
                <a:off x="7366861" y="1720827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3286;p47">
                <a:extLst>
                  <a:ext uri="{FF2B5EF4-FFF2-40B4-BE49-F238E27FC236}">
                    <a16:creationId xmlns:a16="http://schemas.microsoft.com/office/drawing/2014/main" id="{E36B0BD5-F889-479F-8AA0-CB364DD9CFE0}"/>
                  </a:ext>
                </a:extLst>
              </p:cNvPr>
              <p:cNvSpPr/>
              <p:nvPr/>
            </p:nvSpPr>
            <p:spPr>
              <a:xfrm>
                <a:off x="7366861" y="1826729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3287;p47">
                <a:extLst>
                  <a:ext uri="{FF2B5EF4-FFF2-40B4-BE49-F238E27FC236}">
                    <a16:creationId xmlns:a16="http://schemas.microsoft.com/office/drawing/2014/main" id="{444C0754-8706-47AD-B37A-A1CF22A8B541}"/>
                  </a:ext>
                </a:extLst>
              </p:cNvPr>
              <p:cNvSpPr/>
              <p:nvPr/>
            </p:nvSpPr>
            <p:spPr>
              <a:xfrm>
                <a:off x="7366861" y="150683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3288;p47">
                <a:extLst>
                  <a:ext uri="{FF2B5EF4-FFF2-40B4-BE49-F238E27FC236}">
                    <a16:creationId xmlns:a16="http://schemas.microsoft.com/office/drawing/2014/main" id="{BC84F4BB-2E05-4904-8532-40FA11CEE979}"/>
                  </a:ext>
                </a:extLst>
              </p:cNvPr>
              <p:cNvSpPr/>
              <p:nvPr/>
            </p:nvSpPr>
            <p:spPr>
              <a:xfrm>
                <a:off x="7318657" y="1190097"/>
                <a:ext cx="38344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2" extrusionOk="0">
                    <a:moveTo>
                      <a:pt x="96" y="0"/>
                    </a:moveTo>
                    <a:lnTo>
                      <a:pt x="1" y="69"/>
                    </a:lnTo>
                    <a:cubicBezTo>
                      <a:pt x="82" y="193"/>
                      <a:pt x="151" y="314"/>
                      <a:pt x="207" y="452"/>
                    </a:cubicBezTo>
                    <a:lnTo>
                      <a:pt x="315" y="396"/>
                    </a:lnTo>
                    <a:cubicBezTo>
                      <a:pt x="259" y="259"/>
                      <a:pt x="177" y="138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3289;p47">
                <a:extLst>
                  <a:ext uri="{FF2B5EF4-FFF2-40B4-BE49-F238E27FC236}">
                    <a16:creationId xmlns:a16="http://schemas.microsoft.com/office/drawing/2014/main" id="{7C9B183F-F89B-4440-9075-2C49D2E8E584}"/>
                  </a:ext>
                </a:extLst>
              </p:cNvPr>
              <p:cNvSpPr/>
              <p:nvPr/>
            </p:nvSpPr>
            <p:spPr>
              <a:xfrm>
                <a:off x="7366861" y="1398981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3290;p47">
                <a:extLst>
                  <a:ext uri="{FF2B5EF4-FFF2-40B4-BE49-F238E27FC236}">
                    <a16:creationId xmlns:a16="http://schemas.microsoft.com/office/drawing/2014/main" id="{ED81C0A3-50F0-4B13-92A4-B7E7F28D2391}"/>
                  </a:ext>
                </a:extLst>
              </p:cNvPr>
              <p:cNvSpPr/>
              <p:nvPr/>
            </p:nvSpPr>
            <p:spPr>
              <a:xfrm>
                <a:off x="7245864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69" y="0"/>
                    </a:moveTo>
                    <a:lnTo>
                      <a:pt x="1" y="82"/>
                    </a:lnTo>
                    <a:cubicBezTo>
                      <a:pt x="122" y="164"/>
                      <a:pt x="233" y="258"/>
                      <a:pt x="327" y="366"/>
                    </a:cubicBezTo>
                    <a:lnTo>
                      <a:pt x="409" y="285"/>
                    </a:lnTo>
                    <a:cubicBezTo>
                      <a:pt x="314" y="177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3291;p47">
                <a:extLst>
                  <a:ext uri="{FF2B5EF4-FFF2-40B4-BE49-F238E27FC236}">
                    <a16:creationId xmlns:a16="http://schemas.microsoft.com/office/drawing/2014/main" id="{23A27AE7-A469-4BA8-A374-BBF2AB7B44CE}"/>
                  </a:ext>
                </a:extLst>
              </p:cNvPr>
              <p:cNvSpPr/>
              <p:nvPr/>
            </p:nvSpPr>
            <p:spPr>
              <a:xfrm>
                <a:off x="7360044" y="1291131"/>
                <a:ext cx="20085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112" y="1"/>
                    </a:moveTo>
                    <a:lnTo>
                      <a:pt x="1" y="30"/>
                    </a:lnTo>
                    <a:cubicBezTo>
                      <a:pt x="30" y="164"/>
                      <a:pt x="56" y="301"/>
                      <a:pt x="56" y="452"/>
                    </a:cubicBezTo>
                    <a:lnTo>
                      <a:pt x="164" y="452"/>
                    </a:lnTo>
                    <a:cubicBezTo>
                      <a:pt x="164" y="301"/>
                      <a:pt x="138" y="151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3292;p47">
                <a:extLst>
                  <a:ext uri="{FF2B5EF4-FFF2-40B4-BE49-F238E27FC236}">
                    <a16:creationId xmlns:a16="http://schemas.microsoft.com/office/drawing/2014/main" id="{501868B1-B911-4A8A-BD4F-3DD90EE2A42D}"/>
                  </a:ext>
                </a:extLst>
              </p:cNvPr>
              <p:cNvSpPr/>
              <p:nvPr/>
            </p:nvSpPr>
            <p:spPr>
              <a:xfrm>
                <a:off x="7366861" y="1613098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3293;p47">
                <a:extLst>
                  <a:ext uri="{FF2B5EF4-FFF2-40B4-BE49-F238E27FC236}">
                    <a16:creationId xmlns:a16="http://schemas.microsoft.com/office/drawing/2014/main" id="{A16645E5-0B2F-4FE3-BFFB-7A319D896E5D}"/>
                  </a:ext>
                </a:extLst>
              </p:cNvPr>
              <p:cNvSpPr/>
              <p:nvPr/>
            </p:nvSpPr>
            <p:spPr>
              <a:xfrm>
                <a:off x="7366861" y="247005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3294;p47">
                <a:extLst>
                  <a:ext uri="{FF2B5EF4-FFF2-40B4-BE49-F238E27FC236}">
                    <a16:creationId xmlns:a16="http://schemas.microsoft.com/office/drawing/2014/main" id="{3C80C434-2E2C-4968-99FF-9F84F773890E}"/>
                  </a:ext>
                </a:extLst>
              </p:cNvPr>
              <p:cNvSpPr/>
              <p:nvPr/>
            </p:nvSpPr>
            <p:spPr>
              <a:xfrm>
                <a:off x="7366861" y="2576323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3295;p47">
                <a:extLst>
                  <a:ext uri="{FF2B5EF4-FFF2-40B4-BE49-F238E27FC236}">
                    <a16:creationId xmlns:a16="http://schemas.microsoft.com/office/drawing/2014/main" id="{44FB583E-4EC6-41C4-8053-2EAE39F11744}"/>
                  </a:ext>
                </a:extLst>
              </p:cNvPr>
              <p:cNvSpPr/>
              <p:nvPr/>
            </p:nvSpPr>
            <p:spPr>
              <a:xfrm>
                <a:off x="7366861" y="1934579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3296;p47">
                <a:extLst>
                  <a:ext uri="{FF2B5EF4-FFF2-40B4-BE49-F238E27FC236}">
                    <a16:creationId xmlns:a16="http://schemas.microsoft.com/office/drawing/2014/main" id="{400190B8-AE09-4D3B-AB72-9CF487F537C2}"/>
                  </a:ext>
                </a:extLst>
              </p:cNvPr>
              <p:cNvSpPr/>
              <p:nvPr/>
            </p:nvSpPr>
            <p:spPr>
              <a:xfrm>
                <a:off x="7366861" y="2683808"/>
                <a:ext cx="13268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3297;p47">
                <a:extLst>
                  <a:ext uri="{FF2B5EF4-FFF2-40B4-BE49-F238E27FC236}">
                    <a16:creationId xmlns:a16="http://schemas.microsoft.com/office/drawing/2014/main" id="{912F7949-544D-4680-8F80-4C38291CFB6A}"/>
                  </a:ext>
                </a:extLst>
              </p:cNvPr>
              <p:cNvSpPr/>
              <p:nvPr/>
            </p:nvSpPr>
            <p:spPr>
              <a:xfrm>
                <a:off x="7366861" y="2040725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08" y="44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3298;p47">
                <a:extLst>
                  <a:ext uri="{FF2B5EF4-FFF2-40B4-BE49-F238E27FC236}">
                    <a16:creationId xmlns:a16="http://schemas.microsoft.com/office/drawing/2014/main" id="{57B2D84E-8697-43B9-8708-A16C238CFC40}"/>
                  </a:ext>
                </a:extLst>
              </p:cNvPr>
              <p:cNvSpPr/>
              <p:nvPr/>
            </p:nvSpPr>
            <p:spPr>
              <a:xfrm>
                <a:off x="7366861" y="214857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3299;p47">
                <a:extLst>
                  <a:ext uri="{FF2B5EF4-FFF2-40B4-BE49-F238E27FC236}">
                    <a16:creationId xmlns:a16="http://schemas.microsoft.com/office/drawing/2014/main" id="{21A804CE-7E97-4C22-8AA9-4BC8F06AB760}"/>
                  </a:ext>
                </a:extLst>
              </p:cNvPr>
              <p:cNvSpPr/>
              <p:nvPr/>
            </p:nvSpPr>
            <p:spPr>
              <a:xfrm>
                <a:off x="7366861" y="2362205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3300;p47">
                <a:extLst>
                  <a:ext uri="{FF2B5EF4-FFF2-40B4-BE49-F238E27FC236}">
                    <a16:creationId xmlns:a16="http://schemas.microsoft.com/office/drawing/2014/main" id="{37E963EF-1E39-4C45-A63D-C820FA792277}"/>
                  </a:ext>
                </a:extLst>
              </p:cNvPr>
              <p:cNvSpPr/>
              <p:nvPr/>
            </p:nvSpPr>
            <p:spPr>
              <a:xfrm>
                <a:off x="7366861" y="2256060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3301;p47">
                <a:extLst>
                  <a:ext uri="{FF2B5EF4-FFF2-40B4-BE49-F238E27FC236}">
                    <a16:creationId xmlns:a16="http://schemas.microsoft.com/office/drawing/2014/main" id="{C2F65E77-9E94-4EAD-844E-ECFA9D245D41}"/>
                  </a:ext>
                </a:extLst>
              </p:cNvPr>
              <p:cNvSpPr/>
              <p:nvPr/>
            </p:nvSpPr>
            <p:spPr>
              <a:xfrm>
                <a:off x="6798275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3302;p47">
                <a:extLst>
                  <a:ext uri="{FF2B5EF4-FFF2-40B4-BE49-F238E27FC236}">
                    <a16:creationId xmlns:a16="http://schemas.microsoft.com/office/drawing/2014/main" id="{769B1C69-AEC9-40EC-BDF4-34DA83BF8DB2}"/>
                  </a:ext>
                </a:extLst>
              </p:cNvPr>
              <p:cNvSpPr/>
              <p:nvPr/>
            </p:nvSpPr>
            <p:spPr>
              <a:xfrm>
                <a:off x="6798275" y="143038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3303;p47">
                <a:extLst>
                  <a:ext uri="{FF2B5EF4-FFF2-40B4-BE49-F238E27FC236}">
                    <a16:creationId xmlns:a16="http://schemas.microsoft.com/office/drawing/2014/main" id="{D9B2D869-E7A6-4BE4-85B9-BCCDC5222977}"/>
                  </a:ext>
                </a:extLst>
              </p:cNvPr>
              <p:cNvSpPr/>
              <p:nvPr/>
            </p:nvSpPr>
            <p:spPr>
              <a:xfrm>
                <a:off x="6798275" y="153823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3304;p47">
                <a:extLst>
                  <a:ext uri="{FF2B5EF4-FFF2-40B4-BE49-F238E27FC236}">
                    <a16:creationId xmlns:a16="http://schemas.microsoft.com/office/drawing/2014/main" id="{375B9C78-51B9-431B-B1A9-300A4BC18CC3}"/>
                  </a:ext>
                </a:extLst>
              </p:cNvPr>
              <p:cNvSpPr/>
              <p:nvPr/>
            </p:nvSpPr>
            <p:spPr>
              <a:xfrm>
                <a:off x="6798275" y="1644504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3305;p47">
                <a:extLst>
                  <a:ext uri="{FF2B5EF4-FFF2-40B4-BE49-F238E27FC236}">
                    <a16:creationId xmlns:a16="http://schemas.microsoft.com/office/drawing/2014/main" id="{B0143E08-80DB-4FBE-97C3-D7E4B104B070}"/>
                  </a:ext>
                </a:extLst>
              </p:cNvPr>
              <p:cNvSpPr/>
              <p:nvPr/>
            </p:nvSpPr>
            <p:spPr>
              <a:xfrm>
                <a:off x="6798275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3306;p47">
                <a:extLst>
                  <a:ext uri="{FF2B5EF4-FFF2-40B4-BE49-F238E27FC236}">
                    <a16:creationId xmlns:a16="http://schemas.microsoft.com/office/drawing/2014/main" id="{DAF24D09-0FB6-4D44-86A3-2E100AC20BEE}"/>
                  </a:ext>
                </a:extLst>
              </p:cNvPr>
              <p:cNvSpPr/>
              <p:nvPr/>
            </p:nvSpPr>
            <p:spPr>
              <a:xfrm>
                <a:off x="6536441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422" y="1"/>
                    </a:moveTo>
                    <a:cubicBezTo>
                      <a:pt x="285" y="40"/>
                      <a:pt x="148" y="53"/>
                      <a:pt x="1" y="66"/>
                    </a:cubicBezTo>
                    <a:lnTo>
                      <a:pt x="14" y="177"/>
                    </a:lnTo>
                    <a:cubicBezTo>
                      <a:pt x="164" y="164"/>
                      <a:pt x="311" y="148"/>
                      <a:pt x="448" y="108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3307;p47">
                <a:extLst>
                  <a:ext uri="{FF2B5EF4-FFF2-40B4-BE49-F238E27FC236}">
                    <a16:creationId xmlns:a16="http://schemas.microsoft.com/office/drawing/2014/main" id="{E8C21556-62C1-48CC-90CF-E7A3A5F631EF}"/>
                  </a:ext>
                </a:extLst>
              </p:cNvPr>
              <p:cNvSpPr/>
              <p:nvPr/>
            </p:nvSpPr>
            <p:spPr>
              <a:xfrm>
                <a:off x="6798275" y="175235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3308;p47">
                <a:extLst>
                  <a:ext uri="{FF2B5EF4-FFF2-40B4-BE49-F238E27FC236}">
                    <a16:creationId xmlns:a16="http://schemas.microsoft.com/office/drawing/2014/main" id="{8CBDE04B-0C53-43BC-A200-F5E49E39B569}"/>
                  </a:ext>
                </a:extLst>
              </p:cNvPr>
              <p:cNvSpPr/>
              <p:nvPr/>
            </p:nvSpPr>
            <p:spPr>
              <a:xfrm>
                <a:off x="6778312" y="2499878"/>
                <a:ext cx="28484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34" h="449" extrusionOk="0">
                    <a:moveTo>
                      <a:pt x="122" y="1"/>
                    </a:moveTo>
                    <a:cubicBezTo>
                      <a:pt x="96" y="138"/>
                      <a:pt x="57" y="272"/>
                      <a:pt x="1" y="409"/>
                    </a:cubicBezTo>
                    <a:lnTo>
                      <a:pt x="96" y="449"/>
                    </a:lnTo>
                    <a:cubicBezTo>
                      <a:pt x="151" y="315"/>
                      <a:pt x="204" y="164"/>
                      <a:pt x="233" y="14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3309;p47">
                <a:extLst>
                  <a:ext uri="{FF2B5EF4-FFF2-40B4-BE49-F238E27FC236}">
                    <a16:creationId xmlns:a16="http://schemas.microsoft.com/office/drawing/2014/main" id="{9CC1FD5A-E7D9-4FD6-AA14-F3C2718739F2}"/>
                  </a:ext>
                </a:extLst>
              </p:cNvPr>
              <p:cNvSpPr/>
              <p:nvPr/>
            </p:nvSpPr>
            <p:spPr>
              <a:xfrm>
                <a:off x="6637474" y="2672244"/>
                <a:ext cx="53073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14" extrusionOk="0">
                    <a:moveTo>
                      <a:pt x="367" y="0"/>
                    </a:moveTo>
                    <a:cubicBezTo>
                      <a:pt x="259" y="82"/>
                      <a:pt x="135" y="151"/>
                      <a:pt x="1" y="219"/>
                    </a:cubicBezTo>
                    <a:lnTo>
                      <a:pt x="53" y="314"/>
                    </a:lnTo>
                    <a:cubicBezTo>
                      <a:pt x="190" y="245"/>
                      <a:pt x="315" y="177"/>
                      <a:pt x="436" y="82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3310;p47">
                <a:extLst>
                  <a:ext uri="{FF2B5EF4-FFF2-40B4-BE49-F238E27FC236}">
                    <a16:creationId xmlns:a16="http://schemas.microsoft.com/office/drawing/2014/main" id="{5D9B7EF7-0BDC-49C7-B318-607562A6C5DE}"/>
                  </a:ext>
                </a:extLst>
              </p:cNvPr>
              <p:cNvSpPr/>
              <p:nvPr/>
            </p:nvSpPr>
            <p:spPr>
              <a:xfrm>
                <a:off x="6721831" y="2596164"/>
                <a:ext cx="43578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10" extrusionOk="0">
                    <a:moveTo>
                      <a:pt x="259" y="1"/>
                    </a:moveTo>
                    <a:cubicBezTo>
                      <a:pt x="194" y="122"/>
                      <a:pt x="96" y="230"/>
                      <a:pt x="1" y="341"/>
                    </a:cubicBezTo>
                    <a:lnTo>
                      <a:pt x="83" y="409"/>
                    </a:lnTo>
                    <a:cubicBezTo>
                      <a:pt x="177" y="298"/>
                      <a:pt x="275" y="190"/>
                      <a:pt x="357" y="53"/>
                    </a:cubicBez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3311;p47">
                <a:extLst>
                  <a:ext uri="{FF2B5EF4-FFF2-40B4-BE49-F238E27FC236}">
                    <a16:creationId xmlns:a16="http://schemas.microsoft.com/office/drawing/2014/main" id="{204234AA-1ED9-4FA4-AAD0-8B410C1C45E9}"/>
                  </a:ext>
                </a:extLst>
              </p:cNvPr>
              <p:cNvSpPr/>
              <p:nvPr/>
            </p:nvSpPr>
            <p:spPr>
              <a:xfrm>
                <a:off x="7045380" y="1062406"/>
                <a:ext cx="54534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8" extrusionOk="0">
                    <a:moveTo>
                      <a:pt x="353" y="0"/>
                    </a:moveTo>
                    <a:cubicBezTo>
                      <a:pt x="245" y="0"/>
                      <a:pt x="121" y="0"/>
                      <a:pt x="0" y="30"/>
                    </a:cubicBezTo>
                    <a:lnTo>
                      <a:pt x="13" y="138"/>
                    </a:lnTo>
                    <a:cubicBezTo>
                      <a:pt x="134" y="111"/>
                      <a:pt x="245" y="111"/>
                      <a:pt x="353" y="111"/>
                    </a:cubicBezTo>
                    <a:lnTo>
                      <a:pt x="448" y="111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3312;p47">
                <a:extLst>
                  <a:ext uri="{FF2B5EF4-FFF2-40B4-BE49-F238E27FC236}">
                    <a16:creationId xmlns:a16="http://schemas.microsoft.com/office/drawing/2014/main" id="{0886ACF0-F660-420A-841E-0E9CA848B8C2}"/>
                  </a:ext>
                </a:extLst>
              </p:cNvPr>
              <p:cNvSpPr/>
              <p:nvPr/>
            </p:nvSpPr>
            <p:spPr>
              <a:xfrm>
                <a:off x="6798275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3" y="0"/>
                    </a:moveTo>
                    <a:cubicBezTo>
                      <a:pt x="0" y="82"/>
                      <a:pt x="0" y="164"/>
                      <a:pt x="0" y="245"/>
                    </a:cubicBez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245"/>
                    </a:lnTo>
                    <a:cubicBezTo>
                      <a:pt x="108" y="177"/>
                      <a:pt x="108" y="95"/>
                      <a:pt x="121" y="13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3313;p47">
                <a:extLst>
                  <a:ext uri="{FF2B5EF4-FFF2-40B4-BE49-F238E27FC236}">
                    <a16:creationId xmlns:a16="http://schemas.microsoft.com/office/drawing/2014/main" id="{721D6E8E-3981-46BA-AFCD-6725E7ACD01F}"/>
                  </a:ext>
                </a:extLst>
              </p:cNvPr>
              <p:cNvSpPr/>
              <p:nvPr/>
            </p:nvSpPr>
            <p:spPr>
              <a:xfrm>
                <a:off x="6809839" y="1218338"/>
                <a:ext cx="33110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52" extrusionOk="0">
                    <a:moveTo>
                      <a:pt x="177" y="1"/>
                    </a:moveTo>
                    <a:cubicBezTo>
                      <a:pt x="108" y="138"/>
                      <a:pt x="43" y="272"/>
                      <a:pt x="0" y="422"/>
                    </a:cubicBezTo>
                    <a:lnTo>
                      <a:pt x="108" y="452"/>
                    </a:lnTo>
                    <a:cubicBezTo>
                      <a:pt x="151" y="314"/>
                      <a:pt x="206" y="177"/>
                      <a:pt x="271" y="56"/>
                    </a:cubicBez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3314;p47">
                <a:extLst>
                  <a:ext uri="{FF2B5EF4-FFF2-40B4-BE49-F238E27FC236}">
                    <a16:creationId xmlns:a16="http://schemas.microsoft.com/office/drawing/2014/main" id="{BCA8ADB1-0BCA-4BC2-A72C-9A9ACF84732D}"/>
                  </a:ext>
                </a:extLst>
              </p:cNvPr>
              <p:cNvSpPr/>
              <p:nvPr/>
            </p:nvSpPr>
            <p:spPr>
              <a:xfrm>
                <a:off x="6861086" y="1133981"/>
                <a:ext cx="46743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3" extrusionOk="0">
                    <a:moveTo>
                      <a:pt x="302" y="1"/>
                    </a:moveTo>
                    <a:cubicBezTo>
                      <a:pt x="194" y="95"/>
                      <a:pt x="83" y="203"/>
                      <a:pt x="1" y="327"/>
                    </a:cubicBezTo>
                    <a:lnTo>
                      <a:pt x="83" y="393"/>
                    </a:lnTo>
                    <a:cubicBezTo>
                      <a:pt x="164" y="272"/>
                      <a:pt x="275" y="177"/>
                      <a:pt x="383" y="82"/>
                    </a:cubicBezTo>
                    <a:lnTo>
                      <a:pt x="3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3315;p47">
                <a:extLst>
                  <a:ext uri="{FF2B5EF4-FFF2-40B4-BE49-F238E27FC236}">
                    <a16:creationId xmlns:a16="http://schemas.microsoft.com/office/drawing/2014/main" id="{95463275-5023-4EB8-B4A3-F7F3A38C7D39}"/>
                  </a:ext>
                </a:extLst>
              </p:cNvPr>
              <p:cNvSpPr/>
              <p:nvPr/>
            </p:nvSpPr>
            <p:spPr>
              <a:xfrm>
                <a:off x="6942278" y="1079083"/>
                <a:ext cx="55021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72" extrusionOk="0">
                    <a:moveTo>
                      <a:pt x="409" y="1"/>
                    </a:moveTo>
                    <a:cubicBezTo>
                      <a:pt x="275" y="43"/>
                      <a:pt x="138" y="108"/>
                      <a:pt x="1" y="177"/>
                    </a:cubicBezTo>
                    <a:lnTo>
                      <a:pt x="56" y="272"/>
                    </a:lnTo>
                    <a:cubicBezTo>
                      <a:pt x="180" y="206"/>
                      <a:pt x="314" y="151"/>
                      <a:pt x="452" y="95"/>
                    </a:cubicBezTo>
                    <a:lnTo>
                      <a:pt x="4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3316;p47">
                <a:extLst>
                  <a:ext uri="{FF2B5EF4-FFF2-40B4-BE49-F238E27FC236}">
                    <a16:creationId xmlns:a16="http://schemas.microsoft.com/office/drawing/2014/main" id="{770D3A54-9AD4-4854-BD64-A067CC5D5EC9}"/>
                  </a:ext>
                </a:extLst>
              </p:cNvPr>
              <p:cNvSpPr/>
              <p:nvPr/>
            </p:nvSpPr>
            <p:spPr>
              <a:xfrm>
                <a:off x="6798275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3317;p47">
                <a:extLst>
                  <a:ext uri="{FF2B5EF4-FFF2-40B4-BE49-F238E27FC236}">
                    <a16:creationId xmlns:a16="http://schemas.microsoft.com/office/drawing/2014/main" id="{A4B42F31-69EA-415A-BC40-0734A3A2888C}"/>
                  </a:ext>
                </a:extLst>
              </p:cNvPr>
              <p:cNvSpPr/>
              <p:nvPr/>
            </p:nvSpPr>
            <p:spPr>
              <a:xfrm>
                <a:off x="6798275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3318;p47">
                <a:extLst>
                  <a:ext uri="{FF2B5EF4-FFF2-40B4-BE49-F238E27FC236}">
                    <a16:creationId xmlns:a16="http://schemas.microsoft.com/office/drawing/2014/main" id="{1ACE9F39-4D27-406F-8C24-8E10015FBA02}"/>
                  </a:ext>
                </a:extLst>
              </p:cNvPr>
              <p:cNvSpPr/>
              <p:nvPr/>
            </p:nvSpPr>
            <p:spPr>
              <a:xfrm>
                <a:off x="6798275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3319;p47">
                <a:extLst>
                  <a:ext uri="{FF2B5EF4-FFF2-40B4-BE49-F238E27FC236}">
                    <a16:creationId xmlns:a16="http://schemas.microsoft.com/office/drawing/2014/main" id="{6519AA5F-A86B-449D-B01C-04B1C102CF48}"/>
                  </a:ext>
                </a:extLst>
              </p:cNvPr>
              <p:cNvSpPr/>
              <p:nvPr/>
            </p:nvSpPr>
            <p:spPr>
              <a:xfrm>
                <a:off x="6798275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3320;p47">
                <a:extLst>
                  <a:ext uri="{FF2B5EF4-FFF2-40B4-BE49-F238E27FC236}">
                    <a16:creationId xmlns:a16="http://schemas.microsoft.com/office/drawing/2014/main" id="{2933B77F-2A05-4CD3-ACEB-F6B820329386}"/>
                  </a:ext>
                </a:extLst>
              </p:cNvPr>
              <p:cNvSpPr/>
              <p:nvPr/>
            </p:nvSpPr>
            <p:spPr>
              <a:xfrm>
                <a:off x="5661103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3321;p47">
                <a:extLst>
                  <a:ext uri="{FF2B5EF4-FFF2-40B4-BE49-F238E27FC236}">
                    <a16:creationId xmlns:a16="http://schemas.microsoft.com/office/drawing/2014/main" id="{C1DDDB4E-D1D1-45ED-B84F-A003D7F4BB5C}"/>
                  </a:ext>
                </a:extLst>
              </p:cNvPr>
              <p:cNvSpPr/>
              <p:nvPr/>
            </p:nvSpPr>
            <p:spPr>
              <a:xfrm>
                <a:off x="5661103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3322;p47">
                <a:extLst>
                  <a:ext uri="{FF2B5EF4-FFF2-40B4-BE49-F238E27FC236}">
                    <a16:creationId xmlns:a16="http://schemas.microsoft.com/office/drawing/2014/main" id="{3FFAFA6F-D6A4-4629-9567-533C28A86AA3}"/>
                  </a:ext>
                </a:extLst>
              </p:cNvPr>
              <p:cNvSpPr/>
              <p:nvPr/>
            </p:nvSpPr>
            <p:spPr>
              <a:xfrm>
                <a:off x="5661103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3323;p47">
                <a:extLst>
                  <a:ext uri="{FF2B5EF4-FFF2-40B4-BE49-F238E27FC236}">
                    <a16:creationId xmlns:a16="http://schemas.microsoft.com/office/drawing/2014/main" id="{B0F3C389-7451-4A8F-8BC0-1478D4EC05E5}"/>
                  </a:ext>
                </a:extLst>
              </p:cNvPr>
              <p:cNvSpPr/>
              <p:nvPr/>
            </p:nvSpPr>
            <p:spPr>
              <a:xfrm>
                <a:off x="5661103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3324;p47">
                <a:extLst>
                  <a:ext uri="{FF2B5EF4-FFF2-40B4-BE49-F238E27FC236}">
                    <a16:creationId xmlns:a16="http://schemas.microsoft.com/office/drawing/2014/main" id="{CC5234EB-A108-431D-8A07-F03CD9C5B661}"/>
                  </a:ext>
                </a:extLst>
              </p:cNvPr>
              <p:cNvSpPr/>
              <p:nvPr/>
            </p:nvSpPr>
            <p:spPr>
              <a:xfrm>
                <a:off x="5661103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3325;p47">
                <a:extLst>
                  <a:ext uri="{FF2B5EF4-FFF2-40B4-BE49-F238E27FC236}">
                    <a16:creationId xmlns:a16="http://schemas.microsoft.com/office/drawing/2014/main" id="{AE6AD08E-BB91-4B7C-823B-B8F00E4913DA}"/>
                  </a:ext>
                </a:extLst>
              </p:cNvPr>
              <p:cNvSpPr/>
              <p:nvPr/>
            </p:nvSpPr>
            <p:spPr>
              <a:xfrm>
                <a:off x="5661103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3326;p47">
                <a:extLst>
                  <a:ext uri="{FF2B5EF4-FFF2-40B4-BE49-F238E27FC236}">
                    <a16:creationId xmlns:a16="http://schemas.microsoft.com/office/drawing/2014/main" id="{49B41AEB-1A68-42BC-8B45-40CD9A4F97A0}"/>
                  </a:ext>
                </a:extLst>
              </p:cNvPr>
              <p:cNvSpPr/>
              <p:nvPr/>
            </p:nvSpPr>
            <p:spPr>
              <a:xfrm>
                <a:off x="5661103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3327;p47">
                <a:extLst>
                  <a:ext uri="{FF2B5EF4-FFF2-40B4-BE49-F238E27FC236}">
                    <a16:creationId xmlns:a16="http://schemas.microsoft.com/office/drawing/2014/main" id="{DA7D4533-714D-4FD0-9F7F-86EE646A36D9}"/>
                  </a:ext>
                </a:extLst>
              </p:cNvPr>
              <p:cNvSpPr/>
              <p:nvPr/>
            </p:nvSpPr>
            <p:spPr>
              <a:xfrm>
                <a:off x="5661103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3328;p47">
                <a:extLst>
                  <a:ext uri="{FF2B5EF4-FFF2-40B4-BE49-F238E27FC236}">
                    <a16:creationId xmlns:a16="http://schemas.microsoft.com/office/drawing/2014/main" id="{BC6D6125-E57A-47CD-965F-C885D9CA67B9}"/>
                  </a:ext>
                </a:extLst>
              </p:cNvPr>
              <p:cNvSpPr/>
              <p:nvPr/>
            </p:nvSpPr>
            <p:spPr>
              <a:xfrm>
                <a:off x="5661103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3329;p47">
                <a:extLst>
                  <a:ext uri="{FF2B5EF4-FFF2-40B4-BE49-F238E27FC236}">
                    <a16:creationId xmlns:a16="http://schemas.microsoft.com/office/drawing/2014/main" id="{7AC01B94-A5C9-40B7-A3F8-3DB4A6E5D40F}"/>
                  </a:ext>
                </a:extLst>
              </p:cNvPr>
              <p:cNvSpPr/>
              <p:nvPr/>
            </p:nvSpPr>
            <p:spPr>
              <a:xfrm>
                <a:off x="5661103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3330;p47">
                <a:extLst>
                  <a:ext uri="{FF2B5EF4-FFF2-40B4-BE49-F238E27FC236}">
                    <a16:creationId xmlns:a16="http://schemas.microsoft.com/office/drawing/2014/main" id="{547FF272-D22D-44A8-B9D4-DEAC5BA1B850}"/>
                  </a:ext>
                </a:extLst>
              </p:cNvPr>
              <p:cNvSpPr/>
              <p:nvPr/>
            </p:nvSpPr>
            <p:spPr>
              <a:xfrm>
                <a:off x="5661103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3331;p47">
                <a:extLst>
                  <a:ext uri="{FF2B5EF4-FFF2-40B4-BE49-F238E27FC236}">
                    <a16:creationId xmlns:a16="http://schemas.microsoft.com/office/drawing/2014/main" id="{09383FE3-8D9F-4F40-8CB1-D8AA8A60D425}"/>
                  </a:ext>
                </a:extLst>
              </p:cNvPr>
              <p:cNvSpPr/>
              <p:nvPr/>
            </p:nvSpPr>
            <p:spPr>
              <a:xfrm>
                <a:off x="5659156" y="2789954"/>
                <a:ext cx="15216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6" extrusionOk="0">
                    <a:moveTo>
                      <a:pt x="17" y="1"/>
                    </a:moveTo>
                    <a:lnTo>
                      <a:pt x="17" y="14"/>
                    </a:lnTo>
                    <a:lnTo>
                      <a:pt x="0" y="14"/>
                    </a:lnTo>
                    <a:lnTo>
                      <a:pt x="0" y="164"/>
                    </a:lnTo>
                    <a:lnTo>
                      <a:pt x="17" y="164"/>
                    </a:lnTo>
                    <a:lnTo>
                      <a:pt x="17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3332;p47">
                <a:extLst>
                  <a:ext uri="{FF2B5EF4-FFF2-40B4-BE49-F238E27FC236}">
                    <a16:creationId xmlns:a16="http://schemas.microsoft.com/office/drawing/2014/main" id="{2A78B54F-7361-4557-9F41-89DBA080399A}"/>
                  </a:ext>
                </a:extLst>
              </p:cNvPr>
              <p:cNvSpPr/>
              <p:nvPr/>
            </p:nvSpPr>
            <p:spPr>
              <a:xfrm>
                <a:off x="5661103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3333;p47">
                <a:extLst>
                  <a:ext uri="{FF2B5EF4-FFF2-40B4-BE49-F238E27FC236}">
                    <a16:creationId xmlns:a16="http://schemas.microsoft.com/office/drawing/2014/main" id="{01F938A1-E543-4B6B-B166-0C73EE371F4F}"/>
                  </a:ext>
                </a:extLst>
              </p:cNvPr>
              <p:cNvSpPr/>
              <p:nvPr/>
            </p:nvSpPr>
            <p:spPr>
              <a:xfrm>
                <a:off x="5661103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3334;p47">
                <a:extLst>
                  <a:ext uri="{FF2B5EF4-FFF2-40B4-BE49-F238E27FC236}">
                    <a16:creationId xmlns:a16="http://schemas.microsoft.com/office/drawing/2014/main" id="{F589C29C-2DF6-4E29-AAB2-17D27A0E9E91}"/>
                  </a:ext>
                </a:extLst>
              </p:cNvPr>
              <p:cNvSpPr/>
              <p:nvPr/>
            </p:nvSpPr>
            <p:spPr>
              <a:xfrm>
                <a:off x="5661103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3335;p47">
                <a:extLst>
                  <a:ext uri="{FF2B5EF4-FFF2-40B4-BE49-F238E27FC236}">
                    <a16:creationId xmlns:a16="http://schemas.microsoft.com/office/drawing/2014/main" id="{1315CAEC-5009-44BB-BC53-8C60C2D2144D}"/>
                  </a:ext>
                </a:extLst>
              </p:cNvPr>
              <p:cNvSpPr/>
              <p:nvPr/>
            </p:nvSpPr>
            <p:spPr>
              <a:xfrm>
                <a:off x="5661103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1"/>
                    </a:moveTo>
                    <a:lnTo>
                      <a:pt x="1" y="30"/>
                    </a:lnTo>
                    <a:lnTo>
                      <a:pt x="1" y="439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9"/>
                    </a:lnTo>
                    <a:lnTo>
                      <a:pt x="109" y="3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3336;p47">
                <a:extLst>
                  <a:ext uri="{FF2B5EF4-FFF2-40B4-BE49-F238E27FC236}">
                    <a16:creationId xmlns:a16="http://schemas.microsoft.com/office/drawing/2014/main" id="{1D97472C-76A5-44E8-9CE6-29EF3C84EEF1}"/>
                  </a:ext>
                </a:extLst>
              </p:cNvPr>
              <p:cNvSpPr/>
              <p:nvPr/>
            </p:nvSpPr>
            <p:spPr>
              <a:xfrm>
                <a:off x="5661103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" name="Google Shape;3337;p47">
            <a:extLst>
              <a:ext uri="{FF2B5EF4-FFF2-40B4-BE49-F238E27FC236}">
                <a16:creationId xmlns:a16="http://schemas.microsoft.com/office/drawing/2014/main" id="{6428CD4E-B596-41E7-8AAF-3ACFEE3F8DE0}"/>
              </a:ext>
            </a:extLst>
          </p:cNvPr>
          <p:cNvGrpSpPr/>
          <p:nvPr/>
        </p:nvGrpSpPr>
        <p:grpSpPr>
          <a:xfrm>
            <a:off x="5790274" y="3799445"/>
            <a:ext cx="2901600" cy="964355"/>
            <a:chOff x="4292974" y="3803645"/>
            <a:chExt cx="2901600" cy="964355"/>
          </a:xfrm>
        </p:grpSpPr>
        <p:grpSp>
          <p:nvGrpSpPr>
            <p:cNvPr id="115" name="Google Shape;3338;p47">
              <a:extLst>
                <a:ext uri="{FF2B5EF4-FFF2-40B4-BE49-F238E27FC236}">
                  <a16:creationId xmlns:a16="http://schemas.microsoft.com/office/drawing/2014/main" id="{99E8B971-DEDD-49DC-A2A5-A356E78633A1}"/>
                </a:ext>
              </a:extLst>
            </p:cNvPr>
            <p:cNvGrpSpPr/>
            <p:nvPr/>
          </p:nvGrpSpPr>
          <p:grpSpPr>
            <a:xfrm>
              <a:off x="4292974" y="4147703"/>
              <a:ext cx="2901600" cy="620297"/>
              <a:chOff x="3922949" y="4147703"/>
              <a:chExt cx="2901600" cy="620297"/>
            </a:xfrm>
          </p:grpSpPr>
          <p:sp>
            <p:nvSpPr>
              <p:cNvPr id="119" name="Google Shape;3339;p47">
                <a:extLst>
                  <a:ext uri="{FF2B5EF4-FFF2-40B4-BE49-F238E27FC236}">
                    <a16:creationId xmlns:a16="http://schemas.microsoft.com/office/drawing/2014/main" id="{5AAB6AD9-39AF-4F02-97BE-1054DB85FCC6}"/>
                  </a:ext>
                </a:extLst>
              </p:cNvPr>
              <p:cNvSpPr/>
              <p:nvPr/>
            </p:nvSpPr>
            <p:spPr>
              <a:xfrm>
                <a:off x="3922949" y="4651900"/>
                <a:ext cx="2901600" cy="116100"/>
              </a:xfrm>
              <a:prstGeom prst="ellipse">
                <a:avLst/>
              </a:prstGeom>
              <a:solidFill>
                <a:srgbClr val="897FBB">
                  <a:alpha val="291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" name="Google Shape;3340;p47">
                <a:extLst>
                  <a:ext uri="{FF2B5EF4-FFF2-40B4-BE49-F238E27FC236}">
                    <a16:creationId xmlns:a16="http://schemas.microsoft.com/office/drawing/2014/main" id="{1629A62A-4E4E-46EB-931F-1CA5934CEB28}"/>
                  </a:ext>
                </a:extLst>
              </p:cNvPr>
              <p:cNvGrpSpPr/>
              <p:nvPr/>
            </p:nvGrpSpPr>
            <p:grpSpPr>
              <a:xfrm>
                <a:off x="4072094" y="4147703"/>
                <a:ext cx="2593967" cy="558924"/>
                <a:chOff x="4284955" y="2543242"/>
                <a:chExt cx="3778539" cy="814165"/>
              </a:xfrm>
            </p:grpSpPr>
            <p:sp>
              <p:nvSpPr>
                <p:cNvPr id="121" name="Google Shape;3341;p47">
                  <a:extLst>
                    <a:ext uri="{FF2B5EF4-FFF2-40B4-BE49-F238E27FC236}">
                      <a16:creationId xmlns:a16="http://schemas.microsoft.com/office/drawing/2014/main" id="{6A3F1715-C106-4A92-95DB-3285D02B9DFB}"/>
                    </a:ext>
                  </a:extLst>
                </p:cNvPr>
                <p:cNvSpPr/>
                <p:nvPr/>
              </p:nvSpPr>
              <p:spPr>
                <a:xfrm>
                  <a:off x="7115347" y="3130366"/>
                  <a:ext cx="233145" cy="227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3" h="2681" extrusionOk="0">
                      <a:moveTo>
                        <a:pt x="1376" y="1"/>
                      </a:moveTo>
                      <a:cubicBezTo>
                        <a:pt x="615" y="1"/>
                        <a:pt x="0" y="599"/>
                        <a:pt x="0" y="1334"/>
                      </a:cubicBezTo>
                      <a:cubicBezTo>
                        <a:pt x="0" y="2083"/>
                        <a:pt x="615" y="2681"/>
                        <a:pt x="1376" y="2681"/>
                      </a:cubicBezTo>
                      <a:lnTo>
                        <a:pt x="1661" y="2681"/>
                      </a:lnTo>
                      <a:lnTo>
                        <a:pt x="1661" y="2655"/>
                      </a:lnTo>
                      <a:cubicBezTo>
                        <a:pt x="2288" y="2534"/>
                        <a:pt x="2753" y="1988"/>
                        <a:pt x="2753" y="1334"/>
                      </a:cubicBezTo>
                      <a:cubicBezTo>
                        <a:pt x="2753" y="694"/>
                        <a:pt x="2288" y="148"/>
                        <a:pt x="1661" y="27"/>
                      </a:cubicBezTo>
                      <a:lnTo>
                        <a:pt x="16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3342;p47">
                  <a:extLst>
                    <a:ext uri="{FF2B5EF4-FFF2-40B4-BE49-F238E27FC236}">
                      <a16:creationId xmlns:a16="http://schemas.microsoft.com/office/drawing/2014/main" id="{219EC03C-A6CD-45FA-81EB-1865D8FB2F03}"/>
                    </a:ext>
                  </a:extLst>
                </p:cNvPr>
                <p:cNvSpPr/>
                <p:nvPr/>
              </p:nvSpPr>
              <p:spPr>
                <a:xfrm>
                  <a:off x="7155742" y="3130366"/>
                  <a:ext cx="199693" cy="227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" h="2681" extrusionOk="0">
                      <a:moveTo>
                        <a:pt x="1184" y="1"/>
                      </a:moveTo>
                      <a:cubicBezTo>
                        <a:pt x="530" y="1"/>
                        <a:pt x="1" y="599"/>
                        <a:pt x="1" y="1334"/>
                      </a:cubicBezTo>
                      <a:cubicBezTo>
                        <a:pt x="1" y="2083"/>
                        <a:pt x="530" y="2681"/>
                        <a:pt x="1184" y="2681"/>
                      </a:cubicBezTo>
                      <a:cubicBezTo>
                        <a:pt x="1838" y="2681"/>
                        <a:pt x="2357" y="2083"/>
                        <a:pt x="2357" y="1334"/>
                      </a:cubicBezTo>
                      <a:cubicBezTo>
                        <a:pt x="2357" y="599"/>
                        <a:pt x="1838" y="1"/>
                        <a:pt x="1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3343;p47">
                  <a:extLst>
                    <a:ext uri="{FF2B5EF4-FFF2-40B4-BE49-F238E27FC236}">
                      <a16:creationId xmlns:a16="http://schemas.microsoft.com/office/drawing/2014/main" id="{63994291-7E88-4FAD-B27C-7E1FA8FF18E6}"/>
                    </a:ext>
                  </a:extLst>
                </p:cNvPr>
                <p:cNvSpPr/>
                <p:nvPr/>
              </p:nvSpPr>
              <p:spPr>
                <a:xfrm>
                  <a:off x="6158139" y="3130366"/>
                  <a:ext cx="232891" cy="227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2681" extrusionOk="0">
                      <a:moveTo>
                        <a:pt x="1377" y="1"/>
                      </a:moveTo>
                      <a:cubicBezTo>
                        <a:pt x="612" y="1"/>
                        <a:pt x="0" y="599"/>
                        <a:pt x="0" y="1334"/>
                      </a:cubicBezTo>
                      <a:cubicBezTo>
                        <a:pt x="0" y="2083"/>
                        <a:pt x="612" y="2681"/>
                        <a:pt x="1377" y="2681"/>
                      </a:cubicBezTo>
                      <a:lnTo>
                        <a:pt x="1661" y="2681"/>
                      </a:lnTo>
                      <a:lnTo>
                        <a:pt x="1661" y="2655"/>
                      </a:lnTo>
                      <a:cubicBezTo>
                        <a:pt x="2275" y="2534"/>
                        <a:pt x="2749" y="1988"/>
                        <a:pt x="2749" y="1334"/>
                      </a:cubicBezTo>
                      <a:cubicBezTo>
                        <a:pt x="2749" y="694"/>
                        <a:pt x="2275" y="148"/>
                        <a:pt x="1661" y="27"/>
                      </a:cubicBezTo>
                      <a:lnTo>
                        <a:pt x="16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3344;p47">
                  <a:extLst>
                    <a:ext uri="{FF2B5EF4-FFF2-40B4-BE49-F238E27FC236}">
                      <a16:creationId xmlns:a16="http://schemas.microsoft.com/office/drawing/2014/main" id="{A18042CB-42B5-4BA3-94F6-1E869AAD94D1}"/>
                    </a:ext>
                  </a:extLst>
                </p:cNvPr>
                <p:cNvSpPr/>
                <p:nvPr/>
              </p:nvSpPr>
              <p:spPr>
                <a:xfrm>
                  <a:off x="6198534" y="3130366"/>
                  <a:ext cx="199439" cy="227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5" h="2681" extrusionOk="0">
                      <a:moveTo>
                        <a:pt x="1184" y="1"/>
                      </a:moveTo>
                      <a:cubicBezTo>
                        <a:pt x="530" y="1"/>
                        <a:pt x="1" y="599"/>
                        <a:pt x="1" y="1334"/>
                      </a:cubicBezTo>
                      <a:cubicBezTo>
                        <a:pt x="1" y="2083"/>
                        <a:pt x="530" y="2681"/>
                        <a:pt x="1184" y="2681"/>
                      </a:cubicBezTo>
                      <a:cubicBezTo>
                        <a:pt x="1825" y="2681"/>
                        <a:pt x="2354" y="2083"/>
                        <a:pt x="2354" y="1334"/>
                      </a:cubicBezTo>
                      <a:cubicBezTo>
                        <a:pt x="2354" y="599"/>
                        <a:pt x="1825" y="1"/>
                        <a:pt x="1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3345;p47">
                  <a:extLst>
                    <a:ext uri="{FF2B5EF4-FFF2-40B4-BE49-F238E27FC236}">
                      <a16:creationId xmlns:a16="http://schemas.microsoft.com/office/drawing/2014/main" id="{3742FE5D-8717-4E0F-9DA1-83C90A57BEEC}"/>
                    </a:ext>
                  </a:extLst>
                </p:cNvPr>
                <p:cNvSpPr/>
                <p:nvPr/>
              </p:nvSpPr>
              <p:spPr>
                <a:xfrm>
                  <a:off x="6107243" y="2937707"/>
                  <a:ext cx="1243467" cy="3264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83" h="3855" extrusionOk="0">
                      <a:moveTo>
                        <a:pt x="4360" y="1"/>
                      </a:moveTo>
                      <a:lnTo>
                        <a:pt x="0" y="1239"/>
                      </a:lnTo>
                      <a:lnTo>
                        <a:pt x="0" y="3854"/>
                      </a:lnTo>
                      <a:lnTo>
                        <a:pt x="14683" y="3854"/>
                      </a:lnTo>
                      <a:lnTo>
                        <a:pt x="14274" y="27"/>
                      </a:lnTo>
                      <a:lnTo>
                        <a:pt x="436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3346;p47">
                  <a:extLst>
                    <a:ext uri="{FF2B5EF4-FFF2-40B4-BE49-F238E27FC236}">
                      <a16:creationId xmlns:a16="http://schemas.microsoft.com/office/drawing/2014/main" id="{3DBBE60F-D392-4E5B-B2C9-3D007791FF48}"/>
                    </a:ext>
                  </a:extLst>
                </p:cNvPr>
                <p:cNvSpPr/>
                <p:nvPr/>
              </p:nvSpPr>
              <p:spPr>
                <a:xfrm>
                  <a:off x="6476474" y="2543242"/>
                  <a:ext cx="786493" cy="396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87" h="4685" extrusionOk="0">
                      <a:moveTo>
                        <a:pt x="3106" y="1"/>
                      </a:moveTo>
                      <a:lnTo>
                        <a:pt x="0" y="4659"/>
                      </a:lnTo>
                      <a:lnTo>
                        <a:pt x="9287" y="4685"/>
                      </a:lnTo>
                      <a:lnTo>
                        <a:pt x="678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3347;p47">
                  <a:extLst>
                    <a:ext uri="{FF2B5EF4-FFF2-40B4-BE49-F238E27FC236}">
                      <a16:creationId xmlns:a16="http://schemas.microsoft.com/office/drawing/2014/main" id="{31A62D53-4242-4881-B25F-54A7593A96FD}"/>
                    </a:ext>
                  </a:extLst>
                </p:cNvPr>
                <p:cNvSpPr/>
                <p:nvPr/>
              </p:nvSpPr>
              <p:spPr>
                <a:xfrm>
                  <a:off x="6604350" y="2937707"/>
                  <a:ext cx="1424528" cy="3264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21" h="3855" extrusionOk="0">
                      <a:moveTo>
                        <a:pt x="4361" y="1"/>
                      </a:moveTo>
                      <a:lnTo>
                        <a:pt x="0" y="1239"/>
                      </a:lnTo>
                      <a:lnTo>
                        <a:pt x="0" y="3854"/>
                      </a:lnTo>
                      <a:lnTo>
                        <a:pt x="16821" y="3854"/>
                      </a:lnTo>
                      <a:lnTo>
                        <a:pt x="16589" y="1906"/>
                      </a:lnTo>
                      <a:lnTo>
                        <a:pt x="16438" y="762"/>
                      </a:lnTo>
                      <a:lnTo>
                        <a:pt x="16399" y="573"/>
                      </a:lnTo>
                      <a:lnTo>
                        <a:pt x="13350" y="14"/>
                      </a:lnTo>
                      <a:lnTo>
                        <a:pt x="436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3348;p47">
                  <a:extLst>
                    <a:ext uri="{FF2B5EF4-FFF2-40B4-BE49-F238E27FC236}">
                      <a16:creationId xmlns:a16="http://schemas.microsoft.com/office/drawing/2014/main" id="{484BF0E4-8981-4D60-B32A-641A84BD3491}"/>
                    </a:ext>
                  </a:extLst>
                </p:cNvPr>
                <p:cNvSpPr/>
                <p:nvPr/>
              </p:nvSpPr>
              <p:spPr>
                <a:xfrm>
                  <a:off x="6865099" y="2543242"/>
                  <a:ext cx="876770" cy="52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3" h="6225" extrusionOk="0">
                      <a:moveTo>
                        <a:pt x="2194" y="1"/>
                      </a:moveTo>
                      <a:lnTo>
                        <a:pt x="1282" y="4659"/>
                      </a:lnTo>
                      <a:lnTo>
                        <a:pt x="1" y="6224"/>
                      </a:lnTo>
                      <a:lnTo>
                        <a:pt x="1" y="6224"/>
                      </a:lnTo>
                      <a:lnTo>
                        <a:pt x="10352" y="4917"/>
                      </a:lnTo>
                      <a:lnTo>
                        <a:pt x="889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3349;p47">
                  <a:extLst>
                    <a:ext uri="{FF2B5EF4-FFF2-40B4-BE49-F238E27FC236}">
                      <a16:creationId xmlns:a16="http://schemas.microsoft.com/office/drawing/2014/main" id="{5220CEF7-6E6C-4DEE-B16E-5CAB501E45E4}"/>
                    </a:ext>
                  </a:extLst>
                </p:cNvPr>
                <p:cNvSpPr/>
                <p:nvPr/>
              </p:nvSpPr>
              <p:spPr>
                <a:xfrm>
                  <a:off x="6973582" y="2543242"/>
                  <a:ext cx="761341" cy="394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90" h="4659" extrusionOk="0">
                      <a:moveTo>
                        <a:pt x="913" y="1"/>
                      </a:moveTo>
                      <a:lnTo>
                        <a:pt x="1" y="4659"/>
                      </a:lnTo>
                      <a:lnTo>
                        <a:pt x="8990" y="4659"/>
                      </a:lnTo>
                      <a:lnTo>
                        <a:pt x="761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3350;p47">
                  <a:extLst>
                    <a:ext uri="{FF2B5EF4-FFF2-40B4-BE49-F238E27FC236}">
                      <a16:creationId xmlns:a16="http://schemas.microsoft.com/office/drawing/2014/main" id="{C7680D48-D076-42CF-A41B-7941F717772B}"/>
                    </a:ext>
                  </a:extLst>
                </p:cNvPr>
                <p:cNvSpPr/>
                <p:nvPr/>
              </p:nvSpPr>
              <p:spPr>
                <a:xfrm>
                  <a:off x="7305806" y="2566277"/>
                  <a:ext cx="379315" cy="371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9" h="4387" extrusionOk="0">
                      <a:moveTo>
                        <a:pt x="0" y="0"/>
                      </a:moveTo>
                      <a:lnTo>
                        <a:pt x="0" y="4387"/>
                      </a:lnTo>
                      <a:lnTo>
                        <a:pt x="4478" y="4387"/>
                      </a:lnTo>
                      <a:lnTo>
                        <a:pt x="332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3351;p47">
                  <a:extLst>
                    <a:ext uri="{FF2B5EF4-FFF2-40B4-BE49-F238E27FC236}">
                      <a16:creationId xmlns:a16="http://schemas.microsoft.com/office/drawing/2014/main" id="{23AF0D60-F11A-4D91-8097-647FB72FB966}"/>
                    </a:ext>
                  </a:extLst>
                </p:cNvPr>
                <p:cNvSpPr/>
                <p:nvPr/>
              </p:nvSpPr>
              <p:spPr>
                <a:xfrm>
                  <a:off x="6992975" y="2566277"/>
                  <a:ext cx="293273" cy="371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3" h="4387" extrusionOk="0">
                      <a:moveTo>
                        <a:pt x="900" y="0"/>
                      </a:moveTo>
                      <a:lnTo>
                        <a:pt x="1" y="4387"/>
                      </a:lnTo>
                      <a:lnTo>
                        <a:pt x="3462" y="4387"/>
                      </a:lnTo>
                      <a:lnTo>
                        <a:pt x="3462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3352;p47">
                  <a:extLst>
                    <a:ext uri="{FF2B5EF4-FFF2-40B4-BE49-F238E27FC236}">
                      <a16:creationId xmlns:a16="http://schemas.microsoft.com/office/drawing/2014/main" id="{7010CBC7-3068-4EF8-A2C0-57F8C613C0D5}"/>
                    </a:ext>
                  </a:extLst>
                </p:cNvPr>
                <p:cNvSpPr/>
                <p:nvPr/>
              </p:nvSpPr>
              <p:spPr>
                <a:xfrm>
                  <a:off x="7305806" y="2566277"/>
                  <a:ext cx="315884" cy="132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0" h="1566" extrusionOk="0">
                      <a:moveTo>
                        <a:pt x="0" y="0"/>
                      </a:moveTo>
                      <a:lnTo>
                        <a:pt x="0" y="1566"/>
                      </a:lnTo>
                      <a:lnTo>
                        <a:pt x="3730" y="1566"/>
                      </a:lnTo>
                      <a:lnTo>
                        <a:pt x="3321" y="0"/>
                      </a:lnTo>
                      <a:close/>
                    </a:path>
                  </a:pathLst>
                </a:custGeom>
                <a:solidFill>
                  <a:srgbClr val="FFFFFF">
                    <a:alpha val="32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3353;p47">
                  <a:extLst>
                    <a:ext uri="{FF2B5EF4-FFF2-40B4-BE49-F238E27FC236}">
                      <a16:creationId xmlns:a16="http://schemas.microsoft.com/office/drawing/2014/main" id="{2FD2AC6B-98EA-4CA5-902B-3D46048ED37C}"/>
                    </a:ext>
                  </a:extLst>
                </p:cNvPr>
                <p:cNvSpPr/>
                <p:nvPr/>
              </p:nvSpPr>
              <p:spPr>
                <a:xfrm>
                  <a:off x="7041416" y="2566277"/>
                  <a:ext cx="244832" cy="132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1" h="1566" extrusionOk="0">
                      <a:moveTo>
                        <a:pt x="328" y="0"/>
                      </a:moveTo>
                      <a:lnTo>
                        <a:pt x="1" y="1566"/>
                      </a:lnTo>
                      <a:lnTo>
                        <a:pt x="2890" y="1566"/>
                      </a:lnTo>
                      <a:lnTo>
                        <a:pt x="2890" y="0"/>
                      </a:lnTo>
                      <a:close/>
                    </a:path>
                  </a:pathLst>
                </a:custGeom>
                <a:solidFill>
                  <a:srgbClr val="FFFFFF">
                    <a:alpha val="32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3354;p47">
                  <a:extLst>
                    <a:ext uri="{FF2B5EF4-FFF2-40B4-BE49-F238E27FC236}">
                      <a16:creationId xmlns:a16="http://schemas.microsoft.com/office/drawing/2014/main" id="{FAC610BC-A345-4F5B-BCFA-133B210A8EFA}"/>
                    </a:ext>
                  </a:extLst>
                </p:cNvPr>
                <p:cNvSpPr/>
                <p:nvPr/>
              </p:nvSpPr>
              <p:spPr>
                <a:xfrm>
                  <a:off x="6476474" y="2568478"/>
                  <a:ext cx="569777" cy="369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8" h="4361" extrusionOk="0">
                      <a:moveTo>
                        <a:pt x="2900" y="0"/>
                      </a:moveTo>
                      <a:lnTo>
                        <a:pt x="0" y="4361"/>
                      </a:lnTo>
                      <a:lnTo>
                        <a:pt x="5871" y="4361"/>
                      </a:lnTo>
                      <a:lnTo>
                        <a:pt x="672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3355;p47">
                  <a:extLst>
                    <a:ext uri="{FF2B5EF4-FFF2-40B4-BE49-F238E27FC236}">
                      <a16:creationId xmlns:a16="http://schemas.microsoft.com/office/drawing/2014/main" id="{1FD67509-4449-4B72-B79E-BD9B5682F735}"/>
                    </a:ext>
                  </a:extLst>
                </p:cNvPr>
                <p:cNvSpPr/>
                <p:nvPr/>
              </p:nvSpPr>
              <p:spPr>
                <a:xfrm>
                  <a:off x="6476474" y="2568478"/>
                  <a:ext cx="534039" cy="369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6" h="4361" extrusionOk="0">
                      <a:moveTo>
                        <a:pt x="5024" y="0"/>
                      </a:moveTo>
                      <a:lnTo>
                        <a:pt x="1334" y="2357"/>
                      </a:lnTo>
                      <a:lnTo>
                        <a:pt x="0" y="4361"/>
                      </a:lnTo>
                      <a:lnTo>
                        <a:pt x="259" y="4361"/>
                      </a:lnTo>
                      <a:lnTo>
                        <a:pt x="6306" y="0"/>
                      </a:lnTo>
                      <a:close/>
                    </a:path>
                  </a:pathLst>
                </a:custGeom>
                <a:solidFill>
                  <a:srgbClr val="FFFFFF">
                    <a:alpha val="32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3356;p47">
                  <a:extLst>
                    <a:ext uri="{FF2B5EF4-FFF2-40B4-BE49-F238E27FC236}">
                      <a16:creationId xmlns:a16="http://schemas.microsoft.com/office/drawing/2014/main" id="{8ED29866-B624-4017-89DB-208FE667EE3A}"/>
                    </a:ext>
                  </a:extLst>
                </p:cNvPr>
                <p:cNvSpPr/>
                <p:nvPr/>
              </p:nvSpPr>
              <p:spPr>
                <a:xfrm>
                  <a:off x="6565310" y="2595070"/>
                  <a:ext cx="475097" cy="342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0" h="4047" extrusionOk="0">
                      <a:moveTo>
                        <a:pt x="5610" y="0"/>
                      </a:moveTo>
                      <a:lnTo>
                        <a:pt x="1" y="4047"/>
                      </a:lnTo>
                      <a:lnTo>
                        <a:pt x="939" y="4047"/>
                      </a:lnTo>
                      <a:lnTo>
                        <a:pt x="5459" y="791"/>
                      </a:lnTo>
                      <a:lnTo>
                        <a:pt x="5610" y="0"/>
                      </a:lnTo>
                      <a:close/>
                    </a:path>
                  </a:pathLst>
                </a:custGeom>
                <a:solidFill>
                  <a:srgbClr val="FFFFFF">
                    <a:alpha val="32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3357;p47">
                  <a:extLst>
                    <a:ext uri="{FF2B5EF4-FFF2-40B4-BE49-F238E27FC236}">
                      <a16:creationId xmlns:a16="http://schemas.microsoft.com/office/drawing/2014/main" id="{D0992614-1039-47B7-9DA4-65C11F68FBFF}"/>
                    </a:ext>
                  </a:extLst>
                </p:cNvPr>
                <p:cNvSpPr/>
                <p:nvPr/>
              </p:nvSpPr>
              <p:spPr>
                <a:xfrm>
                  <a:off x="6759072" y="3098017"/>
                  <a:ext cx="306823" cy="166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3" h="1962" extrusionOk="0">
                      <a:moveTo>
                        <a:pt x="1769" y="0"/>
                      </a:moveTo>
                      <a:cubicBezTo>
                        <a:pt x="788" y="0"/>
                        <a:pt x="1" y="775"/>
                        <a:pt x="1" y="1716"/>
                      </a:cubicBezTo>
                      <a:cubicBezTo>
                        <a:pt x="1" y="1798"/>
                        <a:pt x="14" y="1880"/>
                        <a:pt x="14" y="1961"/>
                      </a:cubicBezTo>
                      <a:lnTo>
                        <a:pt x="3609" y="1961"/>
                      </a:lnTo>
                      <a:cubicBezTo>
                        <a:pt x="3622" y="1880"/>
                        <a:pt x="3622" y="1798"/>
                        <a:pt x="3622" y="1716"/>
                      </a:cubicBezTo>
                      <a:cubicBezTo>
                        <a:pt x="3622" y="775"/>
                        <a:pt x="2926" y="0"/>
                        <a:pt x="20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3358;p47">
                  <a:extLst>
                    <a:ext uri="{FF2B5EF4-FFF2-40B4-BE49-F238E27FC236}">
                      <a16:creationId xmlns:a16="http://schemas.microsoft.com/office/drawing/2014/main" id="{C6CCC164-5266-4A1E-9BFE-770677D4A58A}"/>
                    </a:ext>
                  </a:extLst>
                </p:cNvPr>
                <p:cNvSpPr/>
                <p:nvPr/>
              </p:nvSpPr>
              <p:spPr>
                <a:xfrm>
                  <a:off x="7582560" y="3098017"/>
                  <a:ext cx="305722" cy="166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0" h="1962" extrusionOk="0">
                      <a:moveTo>
                        <a:pt x="1756" y="0"/>
                      </a:moveTo>
                      <a:cubicBezTo>
                        <a:pt x="789" y="0"/>
                        <a:pt x="1" y="775"/>
                        <a:pt x="1" y="1716"/>
                      </a:cubicBezTo>
                      <a:cubicBezTo>
                        <a:pt x="1" y="1798"/>
                        <a:pt x="1" y="1880"/>
                        <a:pt x="14" y="1961"/>
                      </a:cubicBezTo>
                      <a:lnTo>
                        <a:pt x="3596" y="1961"/>
                      </a:lnTo>
                      <a:cubicBezTo>
                        <a:pt x="3609" y="1880"/>
                        <a:pt x="3609" y="1798"/>
                        <a:pt x="3609" y="1716"/>
                      </a:cubicBezTo>
                      <a:cubicBezTo>
                        <a:pt x="3609" y="775"/>
                        <a:pt x="2913" y="0"/>
                        <a:pt x="20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3359;p47">
                  <a:extLst>
                    <a:ext uri="{FF2B5EF4-FFF2-40B4-BE49-F238E27FC236}">
                      <a16:creationId xmlns:a16="http://schemas.microsoft.com/office/drawing/2014/main" id="{47E07894-C6E0-4C5A-846A-C06ED415B5E8}"/>
                    </a:ext>
                  </a:extLst>
                </p:cNvPr>
                <p:cNvSpPr/>
                <p:nvPr/>
              </p:nvSpPr>
              <p:spPr>
                <a:xfrm>
                  <a:off x="6107243" y="3042632"/>
                  <a:ext cx="124575" cy="74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874" extrusionOk="0">
                      <a:moveTo>
                        <a:pt x="0" y="0"/>
                      </a:moveTo>
                      <a:lnTo>
                        <a:pt x="0" y="873"/>
                      </a:lnTo>
                      <a:lnTo>
                        <a:pt x="1471" y="873"/>
                      </a:lnTo>
                      <a:lnTo>
                        <a:pt x="147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3360;p47">
                  <a:extLst>
                    <a:ext uri="{FF2B5EF4-FFF2-40B4-BE49-F238E27FC236}">
                      <a16:creationId xmlns:a16="http://schemas.microsoft.com/office/drawing/2014/main" id="{01A79CD8-B9B2-4145-8E7D-44D95B367807}"/>
                    </a:ext>
                  </a:extLst>
                </p:cNvPr>
                <p:cNvSpPr/>
                <p:nvPr/>
              </p:nvSpPr>
              <p:spPr>
                <a:xfrm>
                  <a:off x="6479777" y="3042632"/>
                  <a:ext cx="124660" cy="74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874" extrusionOk="0">
                      <a:moveTo>
                        <a:pt x="1" y="0"/>
                      </a:moveTo>
                      <a:lnTo>
                        <a:pt x="1" y="873"/>
                      </a:lnTo>
                      <a:lnTo>
                        <a:pt x="1471" y="873"/>
                      </a:lnTo>
                      <a:lnTo>
                        <a:pt x="147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3361;p47">
                  <a:extLst>
                    <a:ext uri="{FF2B5EF4-FFF2-40B4-BE49-F238E27FC236}">
                      <a16:creationId xmlns:a16="http://schemas.microsoft.com/office/drawing/2014/main" id="{50B49F0D-1B67-4C51-8152-064895E62907}"/>
                    </a:ext>
                  </a:extLst>
                </p:cNvPr>
                <p:cNvSpPr/>
                <p:nvPr/>
              </p:nvSpPr>
              <p:spPr>
                <a:xfrm>
                  <a:off x="6792269" y="3130366"/>
                  <a:ext cx="233229" cy="227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4" h="2681" extrusionOk="0">
                      <a:moveTo>
                        <a:pt x="1377" y="1"/>
                      </a:moveTo>
                      <a:cubicBezTo>
                        <a:pt x="615" y="1"/>
                        <a:pt x="1" y="599"/>
                        <a:pt x="1" y="1334"/>
                      </a:cubicBezTo>
                      <a:cubicBezTo>
                        <a:pt x="1" y="2083"/>
                        <a:pt x="615" y="2681"/>
                        <a:pt x="1377" y="2681"/>
                      </a:cubicBezTo>
                      <a:lnTo>
                        <a:pt x="1665" y="2681"/>
                      </a:lnTo>
                      <a:lnTo>
                        <a:pt x="1665" y="2655"/>
                      </a:lnTo>
                      <a:cubicBezTo>
                        <a:pt x="2276" y="2534"/>
                        <a:pt x="2753" y="1988"/>
                        <a:pt x="2753" y="1334"/>
                      </a:cubicBezTo>
                      <a:cubicBezTo>
                        <a:pt x="2753" y="694"/>
                        <a:pt x="2276" y="148"/>
                        <a:pt x="1665" y="27"/>
                      </a:cubicBezTo>
                      <a:lnTo>
                        <a:pt x="166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3362;p47">
                  <a:extLst>
                    <a:ext uri="{FF2B5EF4-FFF2-40B4-BE49-F238E27FC236}">
                      <a16:creationId xmlns:a16="http://schemas.microsoft.com/office/drawing/2014/main" id="{9559327C-3D51-4F33-B860-C7147787D332}"/>
                    </a:ext>
                  </a:extLst>
                </p:cNvPr>
                <p:cNvSpPr/>
                <p:nvPr/>
              </p:nvSpPr>
              <p:spPr>
                <a:xfrm>
                  <a:off x="6832749" y="3130366"/>
                  <a:ext cx="199608" cy="227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7" h="2681" extrusionOk="0">
                      <a:moveTo>
                        <a:pt x="1187" y="1"/>
                      </a:moveTo>
                      <a:cubicBezTo>
                        <a:pt x="533" y="1"/>
                        <a:pt x="0" y="599"/>
                        <a:pt x="0" y="1334"/>
                      </a:cubicBezTo>
                      <a:cubicBezTo>
                        <a:pt x="0" y="2083"/>
                        <a:pt x="533" y="2681"/>
                        <a:pt x="1187" y="2681"/>
                      </a:cubicBezTo>
                      <a:cubicBezTo>
                        <a:pt x="1827" y="2681"/>
                        <a:pt x="2357" y="2083"/>
                        <a:pt x="2357" y="1334"/>
                      </a:cubicBezTo>
                      <a:cubicBezTo>
                        <a:pt x="2357" y="599"/>
                        <a:pt x="1827" y="1"/>
                        <a:pt x="118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3363;p47">
                  <a:extLst>
                    <a:ext uri="{FF2B5EF4-FFF2-40B4-BE49-F238E27FC236}">
                      <a16:creationId xmlns:a16="http://schemas.microsoft.com/office/drawing/2014/main" id="{3017F318-F494-458A-B399-A5C2219F53C4}"/>
                    </a:ext>
                  </a:extLst>
                </p:cNvPr>
                <p:cNvSpPr/>
                <p:nvPr/>
              </p:nvSpPr>
              <p:spPr>
                <a:xfrm>
                  <a:off x="6868402" y="3170507"/>
                  <a:ext cx="128302" cy="14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" h="1733" extrusionOk="0">
                      <a:moveTo>
                        <a:pt x="766" y="1"/>
                      </a:moveTo>
                      <a:cubicBezTo>
                        <a:pt x="344" y="1"/>
                        <a:pt x="1" y="383"/>
                        <a:pt x="1" y="860"/>
                      </a:cubicBezTo>
                      <a:cubicBezTo>
                        <a:pt x="1" y="1351"/>
                        <a:pt x="344" y="1733"/>
                        <a:pt x="766" y="1733"/>
                      </a:cubicBezTo>
                      <a:cubicBezTo>
                        <a:pt x="1174" y="1733"/>
                        <a:pt x="1514" y="1351"/>
                        <a:pt x="1514" y="860"/>
                      </a:cubicBezTo>
                      <a:cubicBezTo>
                        <a:pt x="1514" y="383"/>
                        <a:pt x="1174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3364;p47">
                  <a:extLst>
                    <a:ext uri="{FF2B5EF4-FFF2-40B4-BE49-F238E27FC236}">
                      <a16:creationId xmlns:a16="http://schemas.microsoft.com/office/drawing/2014/main" id="{4E44EF96-2FE5-43DD-84B1-A0F9A7A1DACA}"/>
                    </a:ext>
                  </a:extLst>
                </p:cNvPr>
                <p:cNvSpPr/>
                <p:nvPr/>
              </p:nvSpPr>
              <p:spPr>
                <a:xfrm>
                  <a:off x="6903038" y="3210902"/>
                  <a:ext cx="59027" cy="6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" h="779" extrusionOk="0">
                      <a:moveTo>
                        <a:pt x="357" y="1"/>
                      </a:moveTo>
                      <a:cubicBezTo>
                        <a:pt x="164" y="1"/>
                        <a:pt x="0" y="177"/>
                        <a:pt x="0" y="383"/>
                      </a:cubicBezTo>
                      <a:cubicBezTo>
                        <a:pt x="0" y="602"/>
                        <a:pt x="164" y="779"/>
                        <a:pt x="357" y="779"/>
                      </a:cubicBezTo>
                      <a:cubicBezTo>
                        <a:pt x="533" y="779"/>
                        <a:pt x="697" y="602"/>
                        <a:pt x="697" y="383"/>
                      </a:cubicBezTo>
                      <a:cubicBezTo>
                        <a:pt x="697" y="177"/>
                        <a:pt x="533" y="1"/>
                        <a:pt x="35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3365;p47">
                  <a:extLst>
                    <a:ext uri="{FF2B5EF4-FFF2-40B4-BE49-F238E27FC236}">
                      <a16:creationId xmlns:a16="http://schemas.microsoft.com/office/drawing/2014/main" id="{19E2C0F7-96BF-4AFF-BB41-A6EF53E1F7D3}"/>
                    </a:ext>
                  </a:extLst>
                </p:cNvPr>
                <p:cNvSpPr/>
                <p:nvPr/>
              </p:nvSpPr>
              <p:spPr>
                <a:xfrm>
                  <a:off x="7617197" y="3130366"/>
                  <a:ext cx="232891" cy="227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0" h="2681" extrusionOk="0">
                      <a:moveTo>
                        <a:pt x="1373" y="1"/>
                      </a:moveTo>
                      <a:cubicBezTo>
                        <a:pt x="612" y="1"/>
                        <a:pt x="0" y="599"/>
                        <a:pt x="0" y="1334"/>
                      </a:cubicBezTo>
                      <a:cubicBezTo>
                        <a:pt x="0" y="2083"/>
                        <a:pt x="612" y="2681"/>
                        <a:pt x="1373" y="2681"/>
                      </a:cubicBezTo>
                      <a:lnTo>
                        <a:pt x="1648" y="2681"/>
                      </a:lnTo>
                      <a:lnTo>
                        <a:pt x="1648" y="2655"/>
                      </a:lnTo>
                      <a:cubicBezTo>
                        <a:pt x="2272" y="2534"/>
                        <a:pt x="2749" y="1988"/>
                        <a:pt x="2749" y="1334"/>
                      </a:cubicBezTo>
                      <a:cubicBezTo>
                        <a:pt x="2749" y="694"/>
                        <a:pt x="2272" y="148"/>
                        <a:pt x="1648" y="27"/>
                      </a:cubicBezTo>
                      <a:lnTo>
                        <a:pt x="164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" name="Google Shape;3366;p47">
                  <a:extLst>
                    <a:ext uri="{FF2B5EF4-FFF2-40B4-BE49-F238E27FC236}">
                      <a16:creationId xmlns:a16="http://schemas.microsoft.com/office/drawing/2014/main" id="{34EEEED4-2D96-4F76-B240-FB165942B960}"/>
                    </a:ext>
                  </a:extLst>
                </p:cNvPr>
                <p:cNvSpPr/>
                <p:nvPr/>
              </p:nvSpPr>
              <p:spPr>
                <a:xfrm>
                  <a:off x="7657338" y="3130366"/>
                  <a:ext cx="199608" cy="227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7" h="2681" extrusionOk="0">
                      <a:moveTo>
                        <a:pt x="1174" y="1"/>
                      </a:moveTo>
                      <a:cubicBezTo>
                        <a:pt x="533" y="1"/>
                        <a:pt x="0" y="599"/>
                        <a:pt x="0" y="1334"/>
                      </a:cubicBezTo>
                      <a:cubicBezTo>
                        <a:pt x="0" y="2083"/>
                        <a:pt x="533" y="2681"/>
                        <a:pt x="1174" y="2681"/>
                      </a:cubicBezTo>
                      <a:cubicBezTo>
                        <a:pt x="1827" y="2681"/>
                        <a:pt x="2357" y="2083"/>
                        <a:pt x="2357" y="1334"/>
                      </a:cubicBezTo>
                      <a:cubicBezTo>
                        <a:pt x="2357" y="599"/>
                        <a:pt x="1827" y="1"/>
                        <a:pt x="11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3367;p47">
                  <a:extLst>
                    <a:ext uri="{FF2B5EF4-FFF2-40B4-BE49-F238E27FC236}">
                      <a16:creationId xmlns:a16="http://schemas.microsoft.com/office/drawing/2014/main" id="{DD7CBB2C-2C7A-4B36-B364-F8E12B7E0F14}"/>
                    </a:ext>
                  </a:extLst>
                </p:cNvPr>
                <p:cNvSpPr/>
                <p:nvPr/>
              </p:nvSpPr>
              <p:spPr>
                <a:xfrm>
                  <a:off x="7693330" y="3170507"/>
                  <a:ext cx="127963" cy="14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733" extrusionOk="0">
                      <a:moveTo>
                        <a:pt x="749" y="1"/>
                      </a:moveTo>
                      <a:cubicBezTo>
                        <a:pt x="340" y="1"/>
                        <a:pt x="0" y="383"/>
                        <a:pt x="0" y="860"/>
                      </a:cubicBezTo>
                      <a:cubicBezTo>
                        <a:pt x="0" y="1351"/>
                        <a:pt x="340" y="1733"/>
                        <a:pt x="749" y="1733"/>
                      </a:cubicBezTo>
                      <a:cubicBezTo>
                        <a:pt x="1170" y="1733"/>
                        <a:pt x="1510" y="1351"/>
                        <a:pt x="1510" y="860"/>
                      </a:cubicBezTo>
                      <a:cubicBezTo>
                        <a:pt x="1510" y="383"/>
                        <a:pt x="1170" y="1"/>
                        <a:pt x="74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3368;p47">
                  <a:extLst>
                    <a:ext uri="{FF2B5EF4-FFF2-40B4-BE49-F238E27FC236}">
                      <a16:creationId xmlns:a16="http://schemas.microsoft.com/office/drawing/2014/main" id="{50D63FBF-1259-478C-8C5B-3B467AF756F5}"/>
                    </a:ext>
                  </a:extLst>
                </p:cNvPr>
                <p:cNvSpPr/>
                <p:nvPr/>
              </p:nvSpPr>
              <p:spPr>
                <a:xfrm>
                  <a:off x="7727882" y="3210902"/>
                  <a:ext cx="58773" cy="6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779" extrusionOk="0">
                      <a:moveTo>
                        <a:pt x="341" y="1"/>
                      </a:moveTo>
                      <a:cubicBezTo>
                        <a:pt x="164" y="1"/>
                        <a:pt x="1" y="177"/>
                        <a:pt x="1" y="383"/>
                      </a:cubicBezTo>
                      <a:cubicBezTo>
                        <a:pt x="1" y="602"/>
                        <a:pt x="164" y="779"/>
                        <a:pt x="341" y="779"/>
                      </a:cubicBezTo>
                      <a:cubicBezTo>
                        <a:pt x="530" y="779"/>
                        <a:pt x="694" y="602"/>
                        <a:pt x="694" y="383"/>
                      </a:cubicBezTo>
                      <a:cubicBezTo>
                        <a:pt x="694" y="177"/>
                        <a:pt x="530" y="1"/>
                        <a:pt x="3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3369;p47">
                  <a:extLst>
                    <a:ext uri="{FF2B5EF4-FFF2-40B4-BE49-F238E27FC236}">
                      <a16:creationId xmlns:a16="http://schemas.microsoft.com/office/drawing/2014/main" id="{601A8337-101B-4A32-86FC-10A4BD22AC8A}"/>
                    </a:ext>
                  </a:extLst>
                </p:cNvPr>
                <p:cNvSpPr/>
                <p:nvPr/>
              </p:nvSpPr>
              <p:spPr>
                <a:xfrm>
                  <a:off x="6066988" y="3198202"/>
                  <a:ext cx="614682" cy="77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0" h="916" extrusionOk="0">
                      <a:moveTo>
                        <a:pt x="0" y="0"/>
                      </a:moveTo>
                      <a:lnTo>
                        <a:pt x="0" y="916"/>
                      </a:lnTo>
                      <a:lnTo>
                        <a:pt x="6439" y="916"/>
                      </a:lnTo>
                      <a:lnTo>
                        <a:pt x="643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" name="Google Shape;3370;p47">
                  <a:extLst>
                    <a:ext uri="{FF2B5EF4-FFF2-40B4-BE49-F238E27FC236}">
                      <a16:creationId xmlns:a16="http://schemas.microsoft.com/office/drawing/2014/main" id="{011114C7-AE1E-42DE-82CA-BA06D3D2345D}"/>
                    </a:ext>
                  </a:extLst>
                </p:cNvPr>
                <p:cNvSpPr/>
                <p:nvPr/>
              </p:nvSpPr>
              <p:spPr>
                <a:xfrm>
                  <a:off x="7946880" y="3215645"/>
                  <a:ext cx="116615" cy="60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7" h="710" extrusionOk="0">
                      <a:moveTo>
                        <a:pt x="0" y="0"/>
                      </a:moveTo>
                      <a:lnTo>
                        <a:pt x="0" y="710"/>
                      </a:lnTo>
                      <a:lnTo>
                        <a:pt x="1376" y="710"/>
                      </a:lnTo>
                      <a:lnTo>
                        <a:pt x="1376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3371;p47">
                  <a:extLst>
                    <a:ext uri="{FF2B5EF4-FFF2-40B4-BE49-F238E27FC236}">
                      <a16:creationId xmlns:a16="http://schemas.microsoft.com/office/drawing/2014/main" id="{5D13D354-8B00-4EC6-A3C1-E50BFD3C54B7}"/>
                    </a:ext>
                  </a:extLst>
                </p:cNvPr>
                <p:cNvSpPr/>
                <p:nvPr/>
              </p:nvSpPr>
              <p:spPr>
                <a:xfrm>
                  <a:off x="7918087" y="3002237"/>
                  <a:ext cx="91124" cy="96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6" h="1145" extrusionOk="0">
                      <a:moveTo>
                        <a:pt x="0" y="0"/>
                      </a:moveTo>
                      <a:lnTo>
                        <a:pt x="0" y="696"/>
                      </a:lnTo>
                      <a:lnTo>
                        <a:pt x="1076" y="1144"/>
                      </a:lnTo>
                      <a:lnTo>
                        <a:pt x="9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" name="Google Shape;3372;p47">
                  <a:extLst>
                    <a:ext uri="{FF2B5EF4-FFF2-40B4-BE49-F238E27FC236}">
                      <a16:creationId xmlns:a16="http://schemas.microsoft.com/office/drawing/2014/main" id="{650902E9-B112-4161-A181-87437E5F5788}"/>
                    </a:ext>
                  </a:extLst>
                </p:cNvPr>
                <p:cNvSpPr/>
                <p:nvPr/>
              </p:nvSpPr>
              <p:spPr>
                <a:xfrm>
                  <a:off x="6245620" y="3210902"/>
                  <a:ext cx="226200" cy="52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" h="616" extrusionOk="0">
                      <a:moveTo>
                        <a:pt x="0" y="1"/>
                      </a:moveTo>
                      <a:lnTo>
                        <a:pt x="0" y="615"/>
                      </a:lnTo>
                      <a:lnTo>
                        <a:pt x="2671" y="615"/>
                      </a:lnTo>
                      <a:lnTo>
                        <a:pt x="267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3373;p47">
                  <a:extLst>
                    <a:ext uri="{FF2B5EF4-FFF2-40B4-BE49-F238E27FC236}">
                      <a16:creationId xmlns:a16="http://schemas.microsoft.com/office/drawing/2014/main" id="{AFBE9145-FDCA-43D0-A7BA-13C13369AAFA}"/>
                    </a:ext>
                  </a:extLst>
                </p:cNvPr>
                <p:cNvSpPr/>
                <p:nvPr/>
              </p:nvSpPr>
              <p:spPr>
                <a:xfrm>
                  <a:off x="6282097" y="3093357"/>
                  <a:ext cx="132750" cy="74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309" extrusionOk="0">
                      <a:moveTo>
                        <a:pt x="1" y="1"/>
                      </a:moveTo>
                      <a:lnTo>
                        <a:pt x="1" y="1308"/>
                      </a:lnTo>
                      <a:lnTo>
                        <a:pt x="2344" y="1308"/>
                      </a:lnTo>
                      <a:lnTo>
                        <a:pt x="234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3374;p47">
                  <a:extLst>
                    <a:ext uri="{FF2B5EF4-FFF2-40B4-BE49-F238E27FC236}">
                      <a16:creationId xmlns:a16="http://schemas.microsoft.com/office/drawing/2014/main" id="{162F7AC1-92A4-4052-A1E6-4983E46E075F}"/>
                    </a:ext>
                  </a:extLst>
                </p:cNvPr>
                <p:cNvSpPr/>
                <p:nvPr/>
              </p:nvSpPr>
              <p:spPr>
                <a:xfrm>
                  <a:off x="7188177" y="2958455"/>
                  <a:ext cx="78421" cy="33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" h="397" extrusionOk="0">
                      <a:moveTo>
                        <a:pt x="461" y="1"/>
                      </a:moveTo>
                      <a:cubicBezTo>
                        <a:pt x="203" y="1"/>
                        <a:pt x="0" y="96"/>
                        <a:pt x="0" y="190"/>
                      </a:cubicBezTo>
                      <a:cubicBezTo>
                        <a:pt x="0" y="298"/>
                        <a:pt x="203" y="396"/>
                        <a:pt x="461" y="396"/>
                      </a:cubicBezTo>
                      <a:cubicBezTo>
                        <a:pt x="719" y="396"/>
                        <a:pt x="925" y="298"/>
                        <a:pt x="925" y="190"/>
                      </a:cubicBezTo>
                      <a:cubicBezTo>
                        <a:pt x="925" y="96"/>
                        <a:pt x="719" y="1"/>
                        <a:pt x="4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3375;p47">
                  <a:extLst>
                    <a:ext uri="{FF2B5EF4-FFF2-40B4-BE49-F238E27FC236}">
                      <a16:creationId xmlns:a16="http://schemas.microsoft.com/office/drawing/2014/main" id="{246EA58B-8903-44C7-9A15-A6AB10B3B671}"/>
                    </a:ext>
                  </a:extLst>
                </p:cNvPr>
                <p:cNvSpPr/>
                <p:nvPr/>
              </p:nvSpPr>
              <p:spPr>
                <a:xfrm>
                  <a:off x="7567401" y="2958455"/>
                  <a:ext cx="77574" cy="33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" h="397" extrusionOk="0">
                      <a:moveTo>
                        <a:pt x="451" y="1"/>
                      </a:moveTo>
                      <a:cubicBezTo>
                        <a:pt x="206" y="1"/>
                        <a:pt x="0" y="96"/>
                        <a:pt x="0" y="190"/>
                      </a:cubicBezTo>
                      <a:cubicBezTo>
                        <a:pt x="0" y="298"/>
                        <a:pt x="206" y="396"/>
                        <a:pt x="451" y="396"/>
                      </a:cubicBezTo>
                      <a:cubicBezTo>
                        <a:pt x="709" y="396"/>
                        <a:pt x="915" y="298"/>
                        <a:pt x="915" y="190"/>
                      </a:cubicBezTo>
                      <a:cubicBezTo>
                        <a:pt x="915" y="96"/>
                        <a:pt x="709" y="1"/>
                        <a:pt x="4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3376;p47">
                  <a:extLst>
                    <a:ext uri="{FF2B5EF4-FFF2-40B4-BE49-F238E27FC236}">
                      <a16:creationId xmlns:a16="http://schemas.microsoft.com/office/drawing/2014/main" id="{787FD784-DDD4-4D40-8425-BB8083B74930}"/>
                    </a:ext>
                  </a:extLst>
                </p:cNvPr>
                <p:cNvSpPr/>
                <p:nvPr/>
              </p:nvSpPr>
              <p:spPr>
                <a:xfrm>
                  <a:off x="6822502" y="2860304"/>
                  <a:ext cx="52930" cy="728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" h="860" extrusionOk="0">
                      <a:moveTo>
                        <a:pt x="73" y="1"/>
                      </a:moveTo>
                      <a:cubicBezTo>
                        <a:pt x="61" y="1"/>
                        <a:pt x="50" y="5"/>
                        <a:pt x="39" y="16"/>
                      </a:cubicBezTo>
                      <a:cubicBezTo>
                        <a:pt x="0" y="29"/>
                        <a:pt x="0" y="68"/>
                        <a:pt x="13" y="111"/>
                      </a:cubicBezTo>
                      <a:lnTo>
                        <a:pt x="477" y="859"/>
                      </a:lnTo>
                      <a:lnTo>
                        <a:pt x="624" y="859"/>
                      </a:lnTo>
                      <a:lnTo>
                        <a:pt x="624" y="833"/>
                      </a:lnTo>
                      <a:lnTo>
                        <a:pt x="134" y="42"/>
                      </a:lnTo>
                      <a:cubicBezTo>
                        <a:pt x="117" y="17"/>
                        <a:pt x="95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3377;p47">
                  <a:extLst>
                    <a:ext uri="{FF2B5EF4-FFF2-40B4-BE49-F238E27FC236}">
                      <a16:creationId xmlns:a16="http://schemas.microsoft.com/office/drawing/2014/main" id="{D87A38B9-A1EE-4AF6-95F0-E25C427F70FA}"/>
                    </a:ext>
                  </a:extLst>
                </p:cNvPr>
                <p:cNvSpPr/>
                <p:nvPr/>
              </p:nvSpPr>
              <p:spPr>
                <a:xfrm>
                  <a:off x="6843250" y="2928307"/>
                  <a:ext cx="47425" cy="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112" extrusionOk="0">
                      <a:moveTo>
                        <a:pt x="0" y="0"/>
                      </a:moveTo>
                      <a:lnTo>
                        <a:pt x="0" y="112"/>
                      </a:lnTo>
                      <a:lnTo>
                        <a:pt x="559" y="112"/>
                      </a:lnTo>
                      <a:lnTo>
                        <a:pt x="55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" name="Google Shape;3378;p47">
                  <a:extLst>
                    <a:ext uri="{FF2B5EF4-FFF2-40B4-BE49-F238E27FC236}">
                      <a16:creationId xmlns:a16="http://schemas.microsoft.com/office/drawing/2014/main" id="{B0A9A473-C3F0-4169-8536-BD22D0B8BCF3}"/>
                    </a:ext>
                  </a:extLst>
                </p:cNvPr>
                <p:cNvSpPr/>
                <p:nvPr/>
              </p:nvSpPr>
              <p:spPr>
                <a:xfrm>
                  <a:off x="6551506" y="2860304"/>
                  <a:ext cx="54031" cy="728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860" extrusionOk="0">
                      <a:moveTo>
                        <a:pt x="556" y="1"/>
                      </a:moveTo>
                      <a:cubicBezTo>
                        <a:pt x="531" y="1"/>
                        <a:pt x="512" y="17"/>
                        <a:pt x="504" y="42"/>
                      </a:cubicBezTo>
                      <a:lnTo>
                        <a:pt x="13" y="833"/>
                      </a:lnTo>
                      <a:cubicBezTo>
                        <a:pt x="13" y="833"/>
                        <a:pt x="13" y="846"/>
                        <a:pt x="0" y="859"/>
                      </a:cubicBezTo>
                      <a:lnTo>
                        <a:pt x="164" y="859"/>
                      </a:lnTo>
                      <a:lnTo>
                        <a:pt x="624" y="111"/>
                      </a:lnTo>
                      <a:cubicBezTo>
                        <a:pt x="638" y="68"/>
                        <a:pt x="624" y="29"/>
                        <a:pt x="598" y="16"/>
                      </a:cubicBezTo>
                      <a:cubicBezTo>
                        <a:pt x="583" y="5"/>
                        <a:pt x="569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" name="Google Shape;3379;p47">
                  <a:extLst>
                    <a:ext uri="{FF2B5EF4-FFF2-40B4-BE49-F238E27FC236}">
                      <a16:creationId xmlns:a16="http://schemas.microsoft.com/office/drawing/2014/main" id="{712DA774-CEC6-4DF7-A68E-92DCF150EB98}"/>
                    </a:ext>
                  </a:extLst>
                </p:cNvPr>
                <p:cNvSpPr/>
                <p:nvPr/>
              </p:nvSpPr>
              <p:spPr>
                <a:xfrm>
                  <a:off x="6536263" y="2928307"/>
                  <a:ext cx="48526" cy="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" h="112" extrusionOk="0">
                      <a:moveTo>
                        <a:pt x="0" y="0"/>
                      </a:moveTo>
                      <a:lnTo>
                        <a:pt x="0" y="112"/>
                      </a:lnTo>
                      <a:lnTo>
                        <a:pt x="572" y="112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473A5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0" name="Google Shape;3380;p47">
                  <a:extLst>
                    <a:ext uri="{FF2B5EF4-FFF2-40B4-BE49-F238E27FC236}">
                      <a16:creationId xmlns:a16="http://schemas.microsoft.com/office/drawing/2014/main" id="{4C2C41EF-8C8A-4841-9C77-57CBC495487B}"/>
                    </a:ext>
                  </a:extLst>
                </p:cNvPr>
                <p:cNvGrpSpPr/>
                <p:nvPr/>
              </p:nvGrpSpPr>
              <p:grpSpPr>
                <a:xfrm>
                  <a:off x="4284955" y="2590958"/>
                  <a:ext cx="1837410" cy="766432"/>
                  <a:chOff x="3445543" y="2610469"/>
                  <a:chExt cx="5339754" cy="2227354"/>
                </a:xfrm>
              </p:grpSpPr>
              <p:sp>
                <p:nvSpPr>
                  <p:cNvPr id="161" name="Google Shape;3381;p47">
                    <a:extLst>
                      <a:ext uri="{FF2B5EF4-FFF2-40B4-BE49-F238E27FC236}">
                        <a16:creationId xmlns:a16="http://schemas.microsoft.com/office/drawing/2014/main" id="{C7CED914-3B96-4289-AB9C-B46B8B10A0A1}"/>
                      </a:ext>
                    </a:extLst>
                  </p:cNvPr>
                  <p:cNvSpPr/>
                  <p:nvPr/>
                </p:nvSpPr>
                <p:spPr>
                  <a:xfrm>
                    <a:off x="5287909" y="4172603"/>
                    <a:ext cx="622158" cy="6652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6" h="2070" extrusionOk="0">
                        <a:moveTo>
                          <a:pt x="762" y="0"/>
                        </a:moveTo>
                        <a:lnTo>
                          <a:pt x="762" y="26"/>
                        </a:lnTo>
                        <a:cubicBezTo>
                          <a:pt x="328" y="124"/>
                          <a:pt x="1" y="533"/>
                          <a:pt x="1" y="1036"/>
                        </a:cubicBezTo>
                        <a:cubicBezTo>
                          <a:pt x="1" y="1540"/>
                          <a:pt x="328" y="1961"/>
                          <a:pt x="762" y="2056"/>
                        </a:cubicBezTo>
                        <a:lnTo>
                          <a:pt x="762" y="2069"/>
                        </a:lnTo>
                        <a:lnTo>
                          <a:pt x="968" y="2069"/>
                        </a:lnTo>
                        <a:cubicBezTo>
                          <a:pt x="1498" y="2069"/>
                          <a:pt x="1936" y="1608"/>
                          <a:pt x="1936" y="1036"/>
                        </a:cubicBezTo>
                        <a:cubicBezTo>
                          <a:pt x="1936" y="464"/>
                          <a:pt x="1498" y="0"/>
                          <a:pt x="9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3382;p47">
                    <a:extLst>
                      <a:ext uri="{FF2B5EF4-FFF2-40B4-BE49-F238E27FC236}">
                        <a16:creationId xmlns:a16="http://schemas.microsoft.com/office/drawing/2014/main" id="{B173AFD7-649B-46C0-8CAC-77D2396EE292}"/>
                      </a:ext>
                    </a:extLst>
                  </p:cNvPr>
                  <p:cNvSpPr/>
                  <p:nvPr/>
                </p:nvSpPr>
                <p:spPr>
                  <a:xfrm>
                    <a:off x="5266056" y="4172603"/>
                    <a:ext cx="534747" cy="6652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4" h="2070" extrusionOk="0">
                        <a:moveTo>
                          <a:pt x="830" y="0"/>
                        </a:moveTo>
                        <a:cubicBezTo>
                          <a:pt x="370" y="0"/>
                          <a:pt x="0" y="464"/>
                          <a:pt x="0" y="1036"/>
                        </a:cubicBezTo>
                        <a:cubicBezTo>
                          <a:pt x="0" y="1608"/>
                          <a:pt x="370" y="2069"/>
                          <a:pt x="830" y="2069"/>
                        </a:cubicBezTo>
                        <a:cubicBezTo>
                          <a:pt x="1295" y="2069"/>
                          <a:pt x="1664" y="1608"/>
                          <a:pt x="1664" y="1036"/>
                        </a:cubicBezTo>
                        <a:cubicBezTo>
                          <a:pt x="1664" y="464"/>
                          <a:pt x="1295" y="0"/>
                          <a:pt x="83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3383;p47">
                    <a:extLst>
                      <a:ext uri="{FF2B5EF4-FFF2-40B4-BE49-F238E27FC236}">
                        <a16:creationId xmlns:a16="http://schemas.microsoft.com/office/drawing/2014/main" id="{06C6DD20-5AA1-41B8-BBE5-566C7F9EA6DF}"/>
                      </a:ext>
                    </a:extLst>
                  </p:cNvPr>
                  <p:cNvSpPr/>
                  <p:nvPr/>
                </p:nvSpPr>
                <p:spPr>
                  <a:xfrm>
                    <a:off x="7839519" y="4172603"/>
                    <a:ext cx="622158" cy="6652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6" h="2070" extrusionOk="0">
                        <a:moveTo>
                          <a:pt x="778" y="0"/>
                        </a:moveTo>
                        <a:lnTo>
                          <a:pt x="778" y="26"/>
                        </a:lnTo>
                        <a:cubicBezTo>
                          <a:pt x="327" y="124"/>
                          <a:pt x="0" y="533"/>
                          <a:pt x="0" y="1036"/>
                        </a:cubicBezTo>
                        <a:cubicBezTo>
                          <a:pt x="0" y="1540"/>
                          <a:pt x="327" y="1961"/>
                          <a:pt x="778" y="2056"/>
                        </a:cubicBezTo>
                        <a:lnTo>
                          <a:pt x="778" y="2069"/>
                        </a:lnTo>
                        <a:lnTo>
                          <a:pt x="968" y="2069"/>
                        </a:lnTo>
                        <a:cubicBezTo>
                          <a:pt x="1501" y="2069"/>
                          <a:pt x="1935" y="1608"/>
                          <a:pt x="1935" y="1036"/>
                        </a:cubicBezTo>
                        <a:cubicBezTo>
                          <a:pt x="1935" y="464"/>
                          <a:pt x="1501" y="0"/>
                          <a:pt x="9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3384;p47">
                    <a:extLst>
                      <a:ext uri="{FF2B5EF4-FFF2-40B4-BE49-F238E27FC236}">
                        <a16:creationId xmlns:a16="http://schemas.microsoft.com/office/drawing/2014/main" id="{94869101-F8C8-426F-BBE4-ADB5AA316623}"/>
                      </a:ext>
                    </a:extLst>
                  </p:cNvPr>
                  <p:cNvSpPr/>
                  <p:nvPr/>
                </p:nvSpPr>
                <p:spPr>
                  <a:xfrm>
                    <a:off x="7822487" y="4172603"/>
                    <a:ext cx="529927" cy="6652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9" h="2070" extrusionOk="0">
                        <a:moveTo>
                          <a:pt x="831" y="0"/>
                        </a:moveTo>
                        <a:cubicBezTo>
                          <a:pt x="367" y="0"/>
                          <a:pt x="1" y="464"/>
                          <a:pt x="1" y="1036"/>
                        </a:cubicBezTo>
                        <a:cubicBezTo>
                          <a:pt x="1" y="1608"/>
                          <a:pt x="367" y="2069"/>
                          <a:pt x="831" y="2069"/>
                        </a:cubicBezTo>
                        <a:cubicBezTo>
                          <a:pt x="1279" y="2069"/>
                          <a:pt x="1648" y="1608"/>
                          <a:pt x="1648" y="1036"/>
                        </a:cubicBezTo>
                        <a:cubicBezTo>
                          <a:pt x="1648" y="464"/>
                          <a:pt x="1279" y="0"/>
                          <a:pt x="831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3385;p47">
                    <a:extLst>
                      <a:ext uri="{FF2B5EF4-FFF2-40B4-BE49-F238E27FC236}">
                        <a16:creationId xmlns:a16="http://schemas.microsoft.com/office/drawing/2014/main" id="{4E594139-E510-48D8-BF68-AB6395234538}"/>
                      </a:ext>
                    </a:extLst>
                  </p:cNvPr>
                  <p:cNvSpPr/>
                  <p:nvPr/>
                </p:nvSpPr>
                <p:spPr>
                  <a:xfrm>
                    <a:off x="5025356" y="3730089"/>
                    <a:ext cx="3759941" cy="792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0" h="2466" extrusionOk="0">
                        <a:moveTo>
                          <a:pt x="8228" y="1"/>
                        </a:moveTo>
                        <a:lnTo>
                          <a:pt x="328" y="30"/>
                        </a:lnTo>
                        <a:lnTo>
                          <a:pt x="1" y="2466"/>
                        </a:lnTo>
                        <a:lnTo>
                          <a:pt x="11699" y="2466"/>
                        </a:lnTo>
                        <a:lnTo>
                          <a:pt x="11699" y="995"/>
                        </a:lnTo>
                        <a:lnTo>
                          <a:pt x="8228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3386;p47">
                    <a:extLst>
                      <a:ext uri="{FF2B5EF4-FFF2-40B4-BE49-F238E27FC236}">
                        <a16:creationId xmlns:a16="http://schemas.microsoft.com/office/drawing/2014/main" id="{7016C438-F70D-4D2C-94A2-279EA6290E9B}"/>
                      </a:ext>
                    </a:extLst>
                  </p:cNvPr>
                  <p:cNvSpPr/>
                  <p:nvPr/>
                </p:nvSpPr>
                <p:spPr>
                  <a:xfrm>
                    <a:off x="5025356" y="4374096"/>
                    <a:ext cx="3759941" cy="1484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0" h="462" extrusionOk="0">
                        <a:moveTo>
                          <a:pt x="56" y="1"/>
                        </a:moveTo>
                        <a:lnTo>
                          <a:pt x="1" y="462"/>
                        </a:lnTo>
                        <a:lnTo>
                          <a:pt x="11699" y="462"/>
                        </a:lnTo>
                        <a:lnTo>
                          <a:pt x="11699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3387;p47">
                    <a:extLst>
                      <a:ext uri="{FF2B5EF4-FFF2-40B4-BE49-F238E27FC236}">
                        <a16:creationId xmlns:a16="http://schemas.microsoft.com/office/drawing/2014/main" id="{76742FB2-7FE9-49F0-9EA2-B16D324841C3}"/>
                      </a:ext>
                    </a:extLst>
                  </p:cNvPr>
                  <p:cNvSpPr/>
                  <p:nvPr/>
                </p:nvSpPr>
                <p:spPr>
                  <a:xfrm>
                    <a:off x="5287909" y="2610469"/>
                    <a:ext cx="2381617" cy="11295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11" h="3515" extrusionOk="0">
                        <a:moveTo>
                          <a:pt x="926" y="1"/>
                        </a:moveTo>
                        <a:lnTo>
                          <a:pt x="1" y="3514"/>
                        </a:lnTo>
                        <a:lnTo>
                          <a:pt x="7411" y="3485"/>
                        </a:lnTo>
                        <a:lnTo>
                          <a:pt x="4400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3388;p47">
                    <a:extLst>
                      <a:ext uri="{FF2B5EF4-FFF2-40B4-BE49-F238E27FC236}">
                        <a16:creationId xmlns:a16="http://schemas.microsoft.com/office/drawing/2014/main" id="{6E530C7A-FC19-430E-981B-09CD813AA74C}"/>
                      </a:ext>
                    </a:extLst>
                  </p:cNvPr>
                  <p:cNvSpPr/>
                  <p:nvPr/>
                </p:nvSpPr>
                <p:spPr>
                  <a:xfrm>
                    <a:off x="3520099" y="3730089"/>
                    <a:ext cx="3759941" cy="792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0" h="2466" extrusionOk="0">
                        <a:moveTo>
                          <a:pt x="328" y="1"/>
                        </a:moveTo>
                        <a:lnTo>
                          <a:pt x="1" y="2466"/>
                        </a:lnTo>
                        <a:lnTo>
                          <a:pt x="11699" y="2466"/>
                        </a:lnTo>
                        <a:lnTo>
                          <a:pt x="11699" y="995"/>
                        </a:lnTo>
                        <a:lnTo>
                          <a:pt x="822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3389;p47">
                    <a:extLst>
                      <a:ext uri="{FF2B5EF4-FFF2-40B4-BE49-F238E27FC236}">
                        <a16:creationId xmlns:a16="http://schemas.microsoft.com/office/drawing/2014/main" id="{8060D3AD-C04F-435E-B804-A5CF783F5702}"/>
                      </a:ext>
                    </a:extLst>
                  </p:cNvPr>
                  <p:cNvSpPr/>
                  <p:nvPr/>
                </p:nvSpPr>
                <p:spPr>
                  <a:xfrm>
                    <a:off x="3520099" y="4163926"/>
                    <a:ext cx="3759941" cy="3586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0" h="1116" extrusionOk="0">
                        <a:moveTo>
                          <a:pt x="151" y="1"/>
                        </a:moveTo>
                        <a:lnTo>
                          <a:pt x="1" y="1116"/>
                        </a:lnTo>
                        <a:lnTo>
                          <a:pt x="11699" y="1116"/>
                        </a:lnTo>
                        <a:lnTo>
                          <a:pt x="11699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3390;p47">
                    <a:extLst>
                      <a:ext uri="{FF2B5EF4-FFF2-40B4-BE49-F238E27FC236}">
                        <a16:creationId xmlns:a16="http://schemas.microsoft.com/office/drawing/2014/main" id="{57FE4028-3AA5-4F1D-B1CD-60EE5947079E}"/>
                      </a:ext>
                    </a:extLst>
                  </p:cNvPr>
                  <p:cNvSpPr/>
                  <p:nvPr/>
                </p:nvSpPr>
                <p:spPr>
                  <a:xfrm>
                    <a:off x="3843710" y="2610469"/>
                    <a:ext cx="2319595" cy="11861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18" h="3691" extrusionOk="0">
                        <a:moveTo>
                          <a:pt x="1703" y="1"/>
                        </a:moveTo>
                        <a:lnTo>
                          <a:pt x="0" y="3691"/>
                        </a:lnTo>
                        <a:lnTo>
                          <a:pt x="0" y="3691"/>
                        </a:lnTo>
                        <a:lnTo>
                          <a:pt x="7218" y="3485"/>
                        </a:lnTo>
                        <a:lnTo>
                          <a:pt x="5420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3391;p47">
                    <a:extLst>
                      <a:ext uri="{FF2B5EF4-FFF2-40B4-BE49-F238E27FC236}">
                        <a16:creationId xmlns:a16="http://schemas.microsoft.com/office/drawing/2014/main" id="{59A63122-9572-4353-9CB2-ACEC91AFDEAF}"/>
                      </a:ext>
                    </a:extLst>
                  </p:cNvPr>
                  <p:cNvSpPr/>
                  <p:nvPr/>
                </p:nvSpPr>
                <p:spPr>
                  <a:xfrm>
                    <a:off x="4009533" y="2679883"/>
                    <a:ext cx="1182293" cy="1060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79" h="3299" extrusionOk="0">
                        <a:moveTo>
                          <a:pt x="1488" y="0"/>
                        </a:moveTo>
                        <a:lnTo>
                          <a:pt x="1" y="3298"/>
                        </a:lnTo>
                        <a:lnTo>
                          <a:pt x="3489" y="3298"/>
                        </a:lnTo>
                        <a:lnTo>
                          <a:pt x="3678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3392;p47">
                    <a:extLst>
                      <a:ext uri="{FF2B5EF4-FFF2-40B4-BE49-F238E27FC236}">
                        <a16:creationId xmlns:a16="http://schemas.microsoft.com/office/drawing/2014/main" id="{424F47AC-BA4D-4AFD-9B85-AB1407542A39}"/>
                      </a:ext>
                    </a:extLst>
                  </p:cNvPr>
                  <p:cNvSpPr/>
                  <p:nvPr/>
                </p:nvSpPr>
                <p:spPr>
                  <a:xfrm>
                    <a:off x="5243882" y="2679883"/>
                    <a:ext cx="814333" cy="1060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34" h="3299" extrusionOk="0">
                        <a:moveTo>
                          <a:pt x="193" y="0"/>
                        </a:moveTo>
                        <a:lnTo>
                          <a:pt x="1" y="3298"/>
                        </a:lnTo>
                        <a:lnTo>
                          <a:pt x="2534" y="3298"/>
                        </a:lnTo>
                        <a:lnTo>
                          <a:pt x="886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3393;p47">
                    <a:extLst>
                      <a:ext uri="{FF2B5EF4-FFF2-40B4-BE49-F238E27FC236}">
                        <a16:creationId xmlns:a16="http://schemas.microsoft.com/office/drawing/2014/main" id="{DF33BE13-DE4B-47B3-8CBD-F1729EE68E33}"/>
                      </a:ext>
                    </a:extLst>
                  </p:cNvPr>
                  <p:cNvSpPr/>
                  <p:nvPr/>
                </p:nvSpPr>
                <p:spPr>
                  <a:xfrm>
                    <a:off x="4298437" y="2679883"/>
                    <a:ext cx="893388" cy="424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0" h="1321" extrusionOk="0">
                        <a:moveTo>
                          <a:pt x="589" y="0"/>
                        </a:moveTo>
                        <a:lnTo>
                          <a:pt x="1" y="1321"/>
                        </a:lnTo>
                        <a:lnTo>
                          <a:pt x="2697" y="1321"/>
                        </a:lnTo>
                        <a:lnTo>
                          <a:pt x="2779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92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3394;p47">
                    <a:extLst>
                      <a:ext uri="{FF2B5EF4-FFF2-40B4-BE49-F238E27FC236}">
                        <a16:creationId xmlns:a16="http://schemas.microsoft.com/office/drawing/2014/main" id="{EDFD6733-3447-4169-AA62-8CDECC8922D1}"/>
                      </a:ext>
                    </a:extLst>
                  </p:cNvPr>
                  <p:cNvSpPr/>
                  <p:nvPr/>
                </p:nvSpPr>
                <p:spPr>
                  <a:xfrm>
                    <a:off x="5279553" y="2679883"/>
                    <a:ext cx="459548" cy="424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0" h="1321" extrusionOk="0">
                        <a:moveTo>
                          <a:pt x="82" y="0"/>
                        </a:moveTo>
                        <a:lnTo>
                          <a:pt x="1" y="1321"/>
                        </a:lnTo>
                        <a:lnTo>
                          <a:pt x="1429" y="1321"/>
                        </a:lnTo>
                        <a:lnTo>
                          <a:pt x="775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92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3395;p47">
                    <a:extLst>
                      <a:ext uri="{FF2B5EF4-FFF2-40B4-BE49-F238E27FC236}">
                        <a16:creationId xmlns:a16="http://schemas.microsoft.com/office/drawing/2014/main" id="{DC2B51BF-2006-4516-BC6E-C15034A892AD}"/>
                      </a:ext>
                    </a:extLst>
                  </p:cNvPr>
                  <p:cNvSpPr/>
                  <p:nvPr/>
                </p:nvSpPr>
                <p:spPr>
                  <a:xfrm>
                    <a:off x="5625338" y="2689202"/>
                    <a:ext cx="2044187" cy="1041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61" h="3240" extrusionOk="0">
                        <a:moveTo>
                          <a:pt x="0" y="1"/>
                        </a:moveTo>
                        <a:lnTo>
                          <a:pt x="1674" y="3240"/>
                        </a:lnTo>
                        <a:lnTo>
                          <a:pt x="6361" y="3240"/>
                        </a:lnTo>
                        <a:lnTo>
                          <a:pt x="3553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3396;p47">
                    <a:extLst>
                      <a:ext uri="{FF2B5EF4-FFF2-40B4-BE49-F238E27FC236}">
                        <a16:creationId xmlns:a16="http://schemas.microsoft.com/office/drawing/2014/main" id="{56149F19-28EA-4C33-B90F-8A049D11723D}"/>
                      </a:ext>
                    </a:extLst>
                  </p:cNvPr>
                  <p:cNvSpPr/>
                  <p:nvPr/>
                </p:nvSpPr>
                <p:spPr>
                  <a:xfrm>
                    <a:off x="5905566" y="2689202"/>
                    <a:ext cx="669398" cy="323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3" h="1008" extrusionOk="0">
                        <a:moveTo>
                          <a:pt x="1" y="1"/>
                        </a:moveTo>
                        <a:cubicBezTo>
                          <a:pt x="96" y="203"/>
                          <a:pt x="491" y="354"/>
                          <a:pt x="952" y="367"/>
                        </a:cubicBezTo>
                        <a:lnTo>
                          <a:pt x="952" y="612"/>
                        </a:lnTo>
                        <a:lnTo>
                          <a:pt x="599" y="612"/>
                        </a:lnTo>
                        <a:cubicBezTo>
                          <a:pt x="491" y="612"/>
                          <a:pt x="409" y="694"/>
                          <a:pt x="409" y="789"/>
                        </a:cubicBezTo>
                        <a:lnTo>
                          <a:pt x="409" y="831"/>
                        </a:lnTo>
                        <a:cubicBezTo>
                          <a:pt x="409" y="926"/>
                          <a:pt x="491" y="1008"/>
                          <a:pt x="599" y="1008"/>
                        </a:cubicBezTo>
                        <a:lnTo>
                          <a:pt x="1485" y="1008"/>
                        </a:lnTo>
                        <a:cubicBezTo>
                          <a:pt x="1593" y="1008"/>
                          <a:pt x="1674" y="926"/>
                          <a:pt x="1674" y="831"/>
                        </a:cubicBezTo>
                        <a:lnTo>
                          <a:pt x="1674" y="789"/>
                        </a:lnTo>
                        <a:cubicBezTo>
                          <a:pt x="1674" y="694"/>
                          <a:pt x="1593" y="612"/>
                          <a:pt x="1485" y="612"/>
                        </a:cubicBezTo>
                        <a:lnTo>
                          <a:pt x="1115" y="612"/>
                        </a:lnTo>
                        <a:lnTo>
                          <a:pt x="1115" y="367"/>
                        </a:lnTo>
                        <a:cubicBezTo>
                          <a:pt x="1593" y="354"/>
                          <a:pt x="1988" y="203"/>
                          <a:pt x="208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3397;p47">
                    <a:extLst>
                      <a:ext uri="{FF2B5EF4-FFF2-40B4-BE49-F238E27FC236}">
                        <a16:creationId xmlns:a16="http://schemas.microsoft.com/office/drawing/2014/main" id="{60B68EEF-05BE-4035-AFBC-A2B293208B71}"/>
                      </a:ext>
                    </a:extLst>
                  </p:cNvPr>
                  <p:cNvSpPr/>
                  <p:nvPr/>
                </p:nvSpPr>
                <p:spPr>
                  <a:xfrm>
                    <a:off x="7095889" y="3461432"/>
                    <a:ext cx="275408" cy="2689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7" h="837" extrusionOk="0">
                        <a:moveTo>
                          <a:pt x="59" y="0"/>
                        </a:moveTo>
                        <a:cubicBezTo>
                          <a:pt x="43" y="0"/>
                          <a:pt x="26" y="7"/>
                          <a:pt x="13" y="20"/>
                        </a:cubicBezTo>
                        <a:cubicBezTo>
                          <a:pt x="0" y="33"/>
                          <a:pt x="0" y="75"/>
                          <a:pt x="13" y="102"/>
                        </a:cubicBezTo>
                        <a:lnTo>
                          <a:pt x="762" y="824"/>
                        </a:lnTo>
                        <a:cubicBezTo>
                          <a:pt x="762" y="824"/>
                          <a:pt x="791" y="837"/>
                          <a:pt x="804" y="837"/>
                        </a:cubicBezTo>
                        <a:cubicBezTo>
                          <a:pt x="817" y="837"/>
                          <a:pt x="830" y="824"/>
                          <a:pt x="843" y="811"/>
                        </a:cubicBezTo>
                        <a:cubicBezTo>
                          <a:pt x="856" y="798"/>
                          <a:pt x="856" y="755"/>
                          <a:pt x="830" y="742"/>
                        </a:cubicBezTo>
                        <a:lnTo>
                          <a:pt x="95" y="20"/>
                        </a:lnTo>
                        <a:cubicBezTo>
                          <a:pt x="88" y="7"/>
                          <a:pt x="74" y="0"/>
                          <a:pt x="5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3398;p47">
                    <a:extLst>
                      <a:ext uri="{FF2B5EF4-FFF2-40B4-BE49-F238E27FC236}">
                        <a16:creationId xmlns:a16="http://schemas.microsoft.com/office/drawing/2014/main" id="{B8760FC1-BE1A-4343-8C18-9CD9298F01D4}"/>
                      </a:ext>
                    </a:extLst>
                  </p:cNvPr>
                  <p:cNvSpPr/>
                  <p:nvPr/>
                </p:nvSpPr>
                <p:spPr>
                  <a:xfrm>
                    <a:off x="6368969" y="3445685"/>
                    <a:ext cx="56881" cy="2805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873" extrusionOk="0">
                        <a:moveTo>
                          <a:pt x="56" y="0"/>
                        </a:moveTo>
                        <a:cubicBezTo>
                          <a:pt x="30" y="0"/>
                          <a:pt x="0" y="30"/>
                          <a:pt x="0" y="69"/>
                        </a:cubicBezTo>
                        <a:lnTo>
                          <a:pt x="56" y="834"/>
                        </a:lnTo>
                        <a:cubicBezTo>
                          <a:pt x="56" y="860"/>
                          <a:pt x="82" y="873"/>
                          <a:pt x="111" y="873"/>
                        </a:cubicBezTo>
                        <a:lnTo>
                          <a:pt x="124" y="873"/>
                        </a:lnTo>
                        <a:cubicBezTo>
                          <a:pt x="151" y="873"/>
                          <a:pt x="177" y="847"/>
                          <a:pt x="164" y="817"/>
                        </a:cubicBezTo>
                        <a:lnTo>
                          <a:pt x="124" y="56"/>
                        </a:lnTo>
                        <a:cubicBezTo>
                          <a:pt x="124" y="30"/>
                          <a:pt x="95" y="0"/>
                          <a:pt x="56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3399;p47">
                    <a:extLst>
                      <a:ext uri="{FF2B5EF4-FFF2-40B4-BE49-F238E27FC236}">
                        <a16:creationId xmlns:a16="http://schemas.microsoft.com/office/drawing/2014/main" id="{0E67C234-3ED4-4E62-A68F-AA80EE9881EB}"/>
                      </a:ext>
                    </a:extLst>
                  </p:cNvPr>
                  <p:cNvSpPr/>
                  <p:nvPr/>
                </p:nvSpPr>
                <p:spPr>
                  <a:xfrm>
                    <a:off x="7271031" y="3704059"/>
                    <a:ext cx="148469" cy="263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2" h="82" extrusionOk="0">
                        <a:moveTo>
                          <a:pt x="1" y="0"/>
                        </a:moveTo>
                        <a:lnTo>
                          <a:pt x="1" y="82"/>
                        </a:lnTo>
                        <a:lnTo>
                          <a:pt x="462" y="82"/>
                        </a:lnTo>
                        <a:lnTo>
                          <a:pt x="462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3400;p47">
                    <a:extLst>
                      <a:ext uri="{FF2B5EF4-FFF2-40B4-BE49-F238E27FC236}">
                        <a16:creationId xmlns:a16="http://schemas.microsoft.com/office/drawing/2014/main" id="{5A38FA6F-B96A-4E7C-B831-7985BEF3F8D5}"/>
                      </a:ext>
                    </a:extLst>
                  </p:cNvPr>
                  <p:cNvSpPr/>
                  <p:nvPr/>
                </p:nvSpPr>
                <p:spPr>
                  <a:xfrm>
                    <a:off x="6338439" y="3704059"/>
                    <a:ext cx="149434" cy="263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82" extrusionOk="0">
                        <a:moveTo>
                          <a:pt x="0" y="0"/>
                        </a:moveTo>
                        <a:lnTo>
                          <a:pt x="0" y="82"/>
                        </a:lnTo>
                        <a:lnTo>
                          <a:pt x="465" y="82"/>
                        </a:lnTo>
                        <a:lnTo>
                          <a:pt x="46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" name="Google Shape;3401;p47">
                    <a:extLst>
                      <a:ext uri="{FF2B5EF4-FFF2-40B4-BE49-F238E27FC236}">
                        <a16:creationId xmlns:a16="http://schemas.microsoft.com/office/drawing/2014/main" id="{235E9417-3DDD-43D7-A943-CDA961971947}"/>
                      </a:ext>
                    </a:extLst>
                  </p:cNvPr>
                  <p:cNvSpPr/>
                  <p:nvPr/>
                </p:nvSpPr>
                <p:spPr>
                  <a:xfrm>
                    <a:off x="5625338" y="2689202"/>
                    <a:ext cx="2044187" cy="1041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61" h="3240" extrusionOk="0">
                        <a:moveTo>
                          <a:pt x="0" y="1"/>
                        </a:moveTo>
                        <a:lnTo>
                          <a:pt x="6361" y="3240"/>
                        </a:lnTo>
                        <a:lnTo>
                          <a:pt x="3553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92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" name="Google Shape;3402;p47">
                    <a:extLst>
                      <a:ext uri="{FF2B5EF4-FFF2-40B4-BE49-F238E27FC236}">
                        <a16:creationId xmlns:a16="http://schemas.microsoft.com/office/drawing/2014/main" id="{21FC5177-A437-4862-AF1A-FD1CA847EA74}"/>
                      </a:ext>
                    </a:extLst>
                  </p:cNvPr>
                  <p:cNvSpPr/>
                  <p:nvPr/>
                </p:nvSpPr>
                <p:spPr>
                  <a:xfrm>
                    <a:off x="8408650" y="4049522"/>
                    <a:ext cx="376637" cy="223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2" h="697" extrusionOk="0">
                        <a:moveTo>
                          <a:pt x="1" y="1"/>
                        </a:moveTo>
                        <a:lnTo>
                          <a:pt x="1" y="697"/>
                        </a:lnTo>
                        <a:lnTo>
                          <a:pt x="1171" y="697"/>
                        </a:lnTo>
                        <a:lnTo>
                          <a:pt x="117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" name="Google Shape;3403;p47">
                    <a:extLst>
                      <a:ext uri="{FF2B5EF4-FFF2-40B4-BE49-F238E27FC236}">
                        <a16:creationId xmlns:a16="http://schemas.microsoft.com/office/drawing/2014/main" id="{A48FC34A-CB63-459D-97A7-228CB8D36BD2}"/>
                      </a:ext>
                    </a:extLst>
                  </p:cNvPr>
                  <p:cNvSpPr/>
                  <p:nvPr/>
                </p:nvSpPr>
                <p:spPr>
                  <a:xfrm>
                    <a:off x="7279707" y="4049522"/>
                    <a:ext cx="376315" cy="223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1" h="697" extrusionOk="0">
                        <a:moveTo>
                          <a:pt x="0" y="1"/>
                        </a:moveTo>
                        <a:lnTo>
                          <a:pt x="0" y="697"/>
                        </a:lnTo>
                        <a:lnTo>
                          <a:pt x="1170" y="697"/>
                        </a:lnTo>
                        <a:lnTo>
                          <a:pt x="1170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" name="Google Shape;3404;p47">
                    <a:extLst>
                      <a:ext uri="{FF2B5EF4-FFF2-40B4-BE49-F238E27FC236}">
                        <a16:creationId xmlns:a16="http://schemas.microsoft.com/office/drawing/2014/main" id="{FE78194C-93F8-4972-A6B0-99574DBD1FFE}"/>
                      </a:ext>
                    </a:extLst>
                  </p:cNvPr>
                  <p:cNvSpPr/>
                  <p:nvPr/>
                </p:nvSpPr>
                <p:spPr>
                  <a:xfrm>
                    <a:off x="3445543" y="4408803"/>
                    <a:ext cx="275729" cy="1494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465" extrusionOk="0">
                        <a:moveTo>
                          <a:pt x="1" y="1"/>
                        </a:moveTo>
                        <a:lnTo>
                          <a:pt x="1" y="465"/>
                        </a:lnTo>
                        <a:lnTo>
                          <a:pt x="857" y="465"/>
                        </a:lnTo>
                        <a:lnTo>
                          <a:pt x="85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" name="Google Shape;3405;p47">
                    <a:extLst>
                      <a:ext uri="{FF2B5EF4-FFF2-40B4-BE49-F238E27FC236}">
                        <a16:creationId xmlns:a16="http://schemas.microsoft.com/office/drawing/2014/main" id="{18A57456-FB0A-42F0-B5FB-24392C14055B}"/>
                      </a:ext>
                    </a:extLst>
                  </p:cNvPr>
                  <p:cNvSpPr/>
                  <p:nvPr/>
                </p:nvSpPr>
                <p:spPr>
                  <a:xfrm>
                    <a:off x="6150443" y="4172603"/>
                    <a:ext cx="622158" cy="6652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6" h="2070" extrusionOk="0">
                        <a:moveTo>
                          <a:pt x="762" y="0"/>
                        </a:moveTo>
                        <a:lnTo>
                          <a:pt x="762" y="26"/>
                        </a:lnTo>
                        <a:cubicBezTo>
                          <a:pt x="327" y="124"/>
                          <a:pt x="0" y="533"/>
                          <a:pt x="0" y="1036"/>
                        </a:cubicBezTo>
                        <a:cubicBezTo>
                          <a:pt x="0" y="1540"/>
                          <a:pt x="327" y="1961"/>
                          <a:pt x="762" y="2056"/>
                        </a:cubicBezTo>
                        <a:lnTo>
                          <a:pt x="762" y="2069"/>
                        </a:lnTo>
                        <a:lnTo>
                          <a:pt x="968" y="2069"/>
                        </a:lnTo>
                        <a:cubicBezTo>
                          <a:pt x="1497" y="2069"/>
                          <a:pt x="1935" y="1608"/>
                          <a:pt x="1935" y="1036"/>
                        </a:cubicBezTo>
                        <a:cubicBezTo>
                          <a:pt x="1935" y="464"/>
                          <a:pt x="1497" y="0"/>
                          <a:pt x="9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" name="Google Shape;3406;p47">
                    <a:extLst>
                      <a:ext uri="{FF2B5EF4-FFF2-40B4-BE49-F238E27FC236}">
                        <a16:creationId xmlns:a16="http://schemas.microsoft.com/office/drawing/2014/main" id="{DCB9735F-74B1-4795-8304-D2D0887AF69F}"/>
                      </a:ext>
                    </a:extLst>
                  </p:cNvPr>
                  <p:cNvSpPr/>
                  <p:nvPr/>
                </p:nvSpPr>
                <p:spPr>
                  <a:xfrm>
                    <a:off x="6128269" y="4172603"/>
                    <a:ext cx="534104" cy="6652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2070" extrusionOk="0">
                        <a:moveTo>
                          <a:pt x="831" y="0"/>
                        </a:moveTo>
                        <a:cubicBezTo>
                          <a:pt x="370" y="0"/>
                          <a:pt x="1" y="464"/>
                          <a:pt x="1" y="1036"/>
                        </a:cubicBezTo>
                        <a:cubicBezTo>
                          <a:pt x="1" y="1608"/>
                          <a:pt x="370" y="2069"/>
                          <a:pt x="831" y="2069"/>
                        </a:cubicBezTo>
                        <a:cubicBezTo>
                          <a:pt x="1295" y="2069"/>
                          <a:pt x="1661" y="1608"/>
                          <a:pt x="1661" y="1036"/>
                        </a:cubicBezTo>
                        <a:cubicBezTo>
                          <a:pt x="1661" y="464"/>
                          <a:pt x="1295" y="0"/>
                          <a:pt x="831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" name="Google Shape;3407;p47">
                    <a:extLst>
                      <a:ext uri="{FF2B5EF4-FFF2-40B4-BE49-F238E27FC236}">
                        <a16:creationId xmlns:a16="http://schemas.microsoft.com/office/drawing/2014/main" id="{AC094695-E322-4BA0-9ED6-2CCF7C69F416}"/>
                      </a:ext>
                    </a:extLst>
                  </p:cNvPr>
                  <p:cNvSpPr/>
                  <p:nvPr/>
                </p:nvSpPr>
                <p:spPr>
                  <a:xfrm>
                    <a:off x="6224999" y="4291185"/>
                    <a:ext cx="341608" cy="4290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3" h="1335" extrusionOk="0">
                        <a:moveTo>
                          <a:pt x="530" y="0"/>
                        </a:moveTo>
                        <a:cubicBezTo>
                          <a:pt x="232" y="0"/>
                          <a:pt x="0" y="298"/>
                          <a:pt x="0" y="667"/>
                        </a:cubicBezTo>
                        <a:cubicBezTo>
                          <a:pt x="0" y="1033"/>
                          <a:pt x="232" y="1334"/>
                          <a:pt x="530" y="1334"/>
                        </a:cubicBezTo>
                        <a:cubicBezTo>
                          <a:pt x="831" y="1334"/>
                          <a:pt x="1063" y="1033"/>
                          <a:pt x="1063" y="667"/>
                        </a:cubicBezTo>
                        <a:cubicBezTo>
                          <a:pt x="1063" y="298"/>
                          <a:pt x="831" y="0"/>
                          <a:pt x="53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" name="Google Shape;3408;p47">
                    <a:extLst>
                      <a:ext uri="{FF2B5EF4-FFF2-40B4-BE49-F238E27FC236}">
                        <a16:creationId xmlns:a16="http://schemas.microsoft.com/office/drawing/2014/main" id="{75BBEFEB-96C1-4E08-8F5A-09A4C43BF3DD}"/>
                      </a:ext>
                    </a:extLst>
                  </p:cNvPr>
                  <p:cNvSpPr/>
                  <p:nvPr/>
                </p:nvSpPr>
                <p:spPr>
                  <a:xfrm>
                    <a:off x="6316266" y="4408803"/>
                    <a:ext cx="158110" cy="1924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" h="599" extrusionOk="0">
                        <a:moveTo>
                          <a:pt x="246" y="1"/>
                        </a:moveTo>
                        <a:cubicBezTo>
                          <a:pt x="112" y="1"/>
                          <a:pt x="1" y="138"/>
                          <a:pt x="1" y="301"/>
                        </a:cubicBezTo>
                        <a:cubicBezTo>
                          <a:pt x="1" y="465"/>
                          <a:pt x="112" y="599"/>
                          <a:pt x="246" y="599"/>
                        </a:cubicBezTo>
                        <a:cubicBezTo>
                          <a:pt x="383" y="599"/>
                          <a:pt x="491" y="465"/>
                          <a:pt x="491" y="301"/>
                        </a:cubicBezTo>
                        <a:cubicBezTo>
                          <a:pt x="491" y="138"/>
                          <a:pt x="383" y="1"/>
                          <a:pt x="24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" name="Google Shape;3409;p47">
                    <a:extLst>
                      <a:ext uri="{FF2B5EF4-FFF2-40B4-BE49-F238E27FC236}">
                        <a16:creationId xmlns:a16="http://schemas.microsoft.com/office/drawing/2014/main" id="{4C030B8D-4CDF-4666-9D68-51E0423C05A2}"/>
                      </a:ext>
                    </a:extLst>
                  </p:cNvPr>
                  <p:cNvSpPr/>
                  <p:nvPr/>
                </p:nvSpPr>
                <p:spPr>
                  <a:xfrm>
                    <a:off x="3948795" y="4172603"/>
                    <a:ext cx="622158" cy="6652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6" h="2070" extrusionOk="0">
                        <a:moveTo>
                          <a:pt x="778" y="0"/>
                        </a:moveTo>
                        <a:lnTo>
                          <a:pt x="778" y="26"/>
                        </a:lnTo>
                        <a:cubicBezTo>
                          <a:pt x="327" y="124"/>
                          <a:pt x="0" y="533"/>
                          <a:pt x="0" y="1036"/>
                        </a:cubicBezTo>
                        <a:cubicBezTo>
                          <a:pt x="0" y="1540"/>
                          <a:pt x="327" y="1961"/>
                          <a:pt x="778" y="2056"/>
                        </a:cubicBezTo>
                        <a:lnTo>
                          <a:pt x="778" y="2069"/>
                        </a:lnTo>
                        <a:lnTo>
                          <a:pt x="968" y="2069"/>
                        </a:lnTo>
                        <a:cubicBezTo>
                          <a:pt x="1497" y="2069"/>
                          <a:pt x="1935" y="1608"/>
                          <a:pt x="1935" y="1036"/>
                        </a:cubicBezTo>
                        <a:cubicBezTo>
                          <a:pt x="1935" y="464"/>
                          <a:pt x="1497" y="0"/>
                          <a:pt x="9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" name="Google Shape;3410;p47">
                    <a:extLst>
                      <a:ext uri="{FF2B5EF4-FFF2-40B4-BE49-F238E27FC236}">
                        <a16:creationId xmlns:a16="http://schemas.microsoft.com/office/drawing/2014/main" id="{44981D30-F145-4665-A20B-7DB624CAAF7E}"/>
                      </a:ext>
                    </a:extLst>
                  </p:cNvPr>
                  <p:cNvSpPr/>
                  <p:nvPr/>
                </p:nvSpPr>
                <p:spPr>
                  <a:xfrm>
                    <a:off x="3930799" y="4172603"/>
                    <a:ext cx="535069" cy="6652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5" h="2070" extrusionOk="0">
                        <a:moveTo>
                          <a:pt x="834" y="0"/>
                        </a:moveTo>
                        <a:cubicBezTo>
                          <a:pt x="370" y="0"/>
                          <a:pt x="1" y="464"/>
                          <a:pt x="1" y="1036"/>
                        </a:cubicBezTo>
                        <a:cubicBezTo>
                          <a:pt x="1" y="1608"/>
                          <a:pt x="370" y="2069"/>
                          <a:pt x="834" y="2069"/>
                        </a:cubicBezTo>
                        <a:cubicBezTo>
                          <a:pt x="1282" y="2069"/>
                          <a:pt x="1664" y="1608"/>
                          <a:pt x="1664" y="1036"/>
                        </a:cubicBezTo>
                        <a:cubicBezTo>
                          <a:pt x="1664" y="464"/>
                          <a:pt x="1282" y="0"/>
                          <a:pt x="83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" name="Google Shape;3411;p47">
                    <a:extLst>
                      <a:ext uri="{FF2B5EF4-FFF2-40B4-BE49-F238E27FC236}">
                        <a16:creationId xmlns:a16="http://schemas.microsoft.com/office/drawing/2014/main" id="{07766215-C708-4D87-BEC0-6A522F3821AC}"/>
                      </a:ext>
                    </a:extLst>
                  </p:cNvPr>
                  <p:cNvSpPr/>
                  <p:nvPr/>
                </p:nvSpPr>
                <p:spPr>
                  <a:xfrm>
                    <a:off x="4023351" y="4291185"/>
                    <a:ext cx="345786" cy="4290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6" h="1335" extrusionOk="0">
                        <a:moveTo>
                          <a:pt x="546" y="0"/>
                        </a:moveTo>
                        <a:cubicBezTo>
                          <a:pt x="246" y="0"/>
                          <a:pt x="0" y="298"/>
                          <a:pt x="0" y="667"/>
                        </a:cubicBezTo>
                        <a:cubicBezTo>
                          <a:pt x="0" y="1033"/>
                          <a:pt x="246" y="1334"/>
                          <a:pt x="546" y="1334"/>
                        </a:cubicBezTo>
                        <a:cubicBezTo>
                          <a:pt x="831" y="1334"/>
                          <a:pt x="1076" y="1033"/>
                          <a:pt x="1076" y="667"/>
                        </a:cubicBezTo>
                        <a:cubicBezTo>
                          <a:pt x="1076" y="298"/>
                          <a:pt x="831" y="0"/>
                          <a:pt x="54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" name="Google Shape;3412;p47">
                    <a:extLst>
                      <a:ext uri="{FF2B5EF4-FFF2-40B4-BE49-F238E27FC236}">
                        <a16:creationId xmlns:a16="http://schemas.microsoft.com/office/drawing/2014/main" id="{13B1F799-B4D7-41C9-8C2D-E2CCAE52A333}"/>
                      </a:ext>
                    </a:extLst>
                  </p:cNvPr>
                  <p:cNvSpPr/>
                  <p:nvPr/>
                </p:nvSpPr>
                <p:spPr>
                  <a:xfrm>
                    <a:off x="4120081" y="4408803"/>
                    <a:ext cx="152647" cy="1924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599" extrusionOk="0">
                        <a:moveTo>
                          <a:pt x="245" y="1"/>
                        </a:moveTo>
                        <a:cubicBezTo>
                          <a:pt x="108" y="1"/>
                          <a:pt x="0" y="138"/>
                          <a:pt x="0" y="301"/>
                        </a:cubicBezTo>
                        <a:cubicBezTo>
                          <a:pt x="0" y="465"/>
                          <a:pt x="108" y="599"/>
                          <a:pt x="245" y="599"/>
                        </a:cubicBezTo>
                        <a:cubicBezTo>
                          <a:pt x="366" y="599"/>
                          <a:pt x="474" y="465"/>
                          <a:pt x="474" y="301"/>
                        </a:cubicBezTo>
                        <a:cubicBezTo>
                          <a:pt x="474" y="138"/>
                          <a:pt x="366" y="1"/>
                          <a:pt x="24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" name="Google Shape;3413;p47">
                    <a:extLst>
                      <a:ext uri="{FF2B5EF4-FFF2-40B4-BE49-F238E27FC236}">
                        <a16:creationId xmlns:a16="http://schemas.microsoft.com/office/drawing/2014/main" id="{47897254-6F9A-49C7-95DF-E281FEBC6A2F}"/>
                      </a:ext>
                    </a:extLst>
                  </p:cNvPr>
                  <p:cNvSpPr/>
                  <p:nvPr/>
                </p:nvSpPr>
                <p:spPr>
                  <a:xfrm>
                    <a:off x="7699727" y="4067518"/>
                    <a:ext cx="665220" cy="485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151" extrusionOk="0">
                        <a:moveTo>
                          <a:pt x="1" y="0"/>
                        </a:moveTo>
                        <a:lnTo>
                          <a:pt x="1" y="151"/>
                        </a:lnTo>
                        <a:lnTo>
                          <a:pt x="2070" y="151"/>
                        </a:lnTo>
                        <a:lnTo>
                          <a:pt x="207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" name="Google Shape;3414;p47">
                    <a:extLst>
                      <a:ext uri="{FF2B5EF4-FFF2-40B4-BE49-F238E27FC236}">
                        <a16:creationId xmlns:a16="http://schemas.microsoft.com/office/drawing/2014/main" id="{D6235A05-2B7F-46BC-AAC0-B771F76EF5FB}"/>
                      </a:ext>
                    </a:extLst>
                  </p:cNvPr>
                  <p:cNvSpPr/>
                  <p:nvPr/>
                </p:nvSpPr>
                <p:spPr>
                  <a:xfrm>
                    <a:off x="7699727" y="4146251"/>
                    <a:ext cx="665220" cy="485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151" extrusionOk="0">
                        <a:moveTo>
                          <a:pt x="1" y="0"/>
                        </a:moveTo>
                        <a:lnTo>
                          <a:pt x="1" y="151"/>
                        </a:lnTo>
                        <a:lnTo>
                          <a:pt x="2070" y="151"/>
                        </a:lnTo>
                        <a:lnTo>
                          <a:pt x="207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" name="Google Shape;3415;p47">
                    <a:extLst>
                      <a:ext uri="{FF2B5EF4-FFF2-40B4-BE49-F238E27FC236}">
                        <a16:creationId xmlns:a16="http://schemas.microsoft.com/office/drawing/2014/main" id="{79BF52BA-BB0B-4DD5-B9D7-A2E53B1E58ED}"/>
                      </a:ext>
                    </a:extLst>
                  </p:cNvPr>
                  <p:cNvSpPr/>
                  <p:nvPr/>
                </p:nvSpPr>
                <p:spPr>
                  <a:xfrm>
                    <a:off x="7699727" y="4224984"/>
                    <a:ext cx="665220" cy="485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151" extrusionOk="0">
                        <a:moveTo>
                          <a:pt x="1" y="1"/>
                        </a:moveTo>
                        <a:lnTo>
                          <a:pt x="1" y="151"/>
                        </a:lnTo>
                        <a:lnTo>
                          <a:pt x="2070" y="151"/>
                        </a:lnTo>
                        <a:lnTo>
                          <a:pt x="207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" name="Google Shape;3416;p47">
                    <a:extLst>
                      <a:ext uri="{FF2B5EF4-FFF2-40B4-BE49-F238E27FC236}">
                        <a16:creationId xmlns:a16="http://schemas.microsoft.com/office/drawing/2014/main" id="{E3241C86-4668-4A9F-B030-898844999C0C}"/>
                      </a:ext>
                    </a:extLst>
                  </p:cNvPr>
                  <p:cNvSpPr/>
                  <p:nvPr/>
                </p:nvSpPr>
                <p:spPr>
                  <a:xfrm>
                    <a:off x="5310083" y="3804966"/>
                    <a:ext cx="223026" cy="10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4" h="314" extrusionOk="0">
                        <a:moveTo>
                          <a:pt x="151" y="0"/>
                        </a:moveTo>
                        <a:cubicBezTo>
                          <a:pt x="69" y="0"/>
                          <a:pt x="0" y="69"/>
                          <a:pt x="0" y="163"/>
                        </a:cubicBezTo>
                        <a:cubicBezTo>
                          <a:pt x="0" y="245"/>
                          <a:pt x="69" y="314"/>
                          <a:pt x="151" y="314"/>
                        </a:cubicBezTo>
                        <a:lnTo>
                          <a:pt x="546" y="314"/>
                        </a:lnTo>
                        <a:cubicBezTo>
                          <a:pt x="628" y="314"/>
                          <a:pt x="693" y="245"/>
                          <a:pt x="693" y="163"/>
                        </a:cubicBezTo>
                        <a:cubicBezTo>
                          <a:pt x="693" y="69"/>
                          <a:pt x="628" y="0"/>
                          <a:pt x="54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" name="Google Shape;3417;p47">
                    <a:extLst>
                      <a:ext uri="{FF2B5EF4-FFF2-40B4-BE49-F238E27FC236}">
                        <a16:creationId xmlns:a16="http://schemas.microsoft.com/office/drawing/2014/main" id="{D3B1C0AE-1F21-40A6-B8D5-0A2999DBBAC4}"/>
                      </a:ext>
                    </a:extLst>
                  </p:cNvPr>
                  <p:cNvSpPr/>
                  <p:nvPr/>
                </p:nvSpPr>
                <p:spPr>
                  <a:xfrm>
                    <a:off x="4062236" y="3804966"/>
                    <a:ext cx="228167" cy="10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" h="314" extrusionOk="0">
                        <a:moveTo>
                          <a:pt x="164" y="0"/>
                        </a:moveTo>
                        <a:cubicBezTo>
                          <a:pt x="69" y="0"/>
                          <a:pt x="0" y="69"/>
                          <a:pt x="0" y="163"/>
                        </a:cubicBezTo>
                        <a:cubicBezTo>
                          <a:pt x="0" y="245"/>
                          <a:pt x="69" y="314"/>
                          <a:pt x="164" y="314"/>
                        </a:cubicBezTo>
                        <a:lnTo>
                          <a:pt x="559" y="314"/>
                        </a:lnTo>
                        <a:cubicBezTo>
                          <a:pt x="641" y="314"/>
                          <a:pt x="710" y="245"/>
                          <a:pt x="710" y="163"/>
                        </a:cubicBezTo>
                        <a:cubicBezTo>
                          <a:pt x="710" y="69"/>
                          <a:pt x="641" y="0"/>
                          <a:pt x="55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" name="Google Shape;3418;p47">
                    <a:extLst>
                      <a:ext uri="{FF2B5EF4-FFF2-40B4-BE49-F238E27FC236}">
                        <a16:creationId xmlns:a16="http://schemas.microsoft.com/office/drawing/2014/main" id="{8759782A-5243-423B-9529-8C733E54CD90}"/>
                      </a:ext>
                    </a:extLst>
                  </p:cNvPr>
                  <p:cNvSpPr/>
                  <p:nvPr/>
                </p:nvSpPr>
                <p:spPr>
                  <a:xfrm>
                    <a:off x="5756455" y="3616645"/>
                    <a:ext cx="376648" cy="184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4" h="573" extrusionOk="0">
                        <a:moveTo>
                          <a:pt x="40" y="1"/>
                        </a:moveTo>
                        <a:cubicBezTo>
                          <a:pt x="27" y="1"/>
                          <a:pt x="1" y="14"/>
                          <a:pt x="1" y="40"/>
                        </a:cubicBezTo>
                        <a:lnTo>
                          <a:pt x="1" y="530"/>
                        </a:lnTo>
                        <a:cubicBezTo>
                          <a:pt x="1" y="547"/>
                          <a:pt x="27" y="573"/>
                          <a:pt x="40" y="573"/>
                        </a:cubicBezTo>
                        <a:lnTo>
                          <a:pt x="831" y="573"/>
                        </a:lnTo>
                        <a:cubicBezTo>
                          <a:pt x="857" y="573"/>
                          <a:pt x="873" y="547"/>
                          <a:pt x="873" y="530"/>
                        </a:cubicBezTo>
                        <a:lnTo>
                          <a:pt x="873" y="40"/>
                        </a:lnTo>
                        <a:cubicBezTo>
                          <a:pt x="873" y="14"/>
                          <a:pt x="857" y="1"/>
                          <a:pt x="83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6" name="Google Shape;3419;p47">
              <a:extLst>
                <a:ext uri="{FF2B5EF4-FFF2-40B4-BE49-F238E27FC236}">
                  <a16:creationId xmlns:a16="http://schemas.microsoft.com/office/drawing/2014/main" id="{87FC7238-196D-4A57-ADFB-42ADD5E81AE8}"/>
                </a:ext>
              </a:extLst>
            </p:cNvPr>
            <p:cNvGrpSpPr/>
            <p:nvPr/>
          </p:nvGrpSpPr>
          <p:grpSpPr>
            <a:xfrm>
              <a:off x="5518089" y="3803645"/>
              <a:ext cx="374657" cy="463150"/>
              <a:chOff x="8243489" y="4050570"/>
              <a:chExt cx="374657" cy="463150"/>
            </a:xfrm>
          </p:grpSpPr>
          <p:sp>
            <p:nvSpPr>
              <p:cNvPr id="117" name="Google Shape;3420;p47">
                <a:extLst>
                  <a:ext uri="{FF2B5EF4-FFF2-40B4-BE49-F238E27FC236}">
                    <a16:creationId xmlns:a16="http://schemas.microsoft.com/office/drawing/2014/main" id="{215DB291-024A-4E9F-B446-7124C0E296E6}"/>
                  </a:ext>
                </a:extLst>
              </p:cNvPr>
              <p:cNvSpPr/>
              <p:nvPr/>
            </p:nvSpPr>
            <p:spPr>
              <a:xfrm>
                <a:off x="8243489" y="4051225"/>
                <a:ext cx="374657" cy="461828"/>
              </a:xfrm>
              <a:custGeom>
                <a:avLst/>
                <a:gdLst/>
                <a:ahLst/>
                <a:cxnLst/>
                <a:rect l="l" t="t" r="r" b="b"/>
                <a:pathLst>
                  <a:path w="107815" h="132900" extrusionOk="0">
                    <a:moveTo>
                      <a:pt x="53908" y="30499"/>
                    </a:moveTo>
                    <a:cubicBezTo>
                      <a:pt x="65243" y="30499"/>
                      <a:pt x="74444" y="39725"/>
                      <a:pt x="74444" y="51162"/>
                    </a:cubicBezTo>
                    <a:cubicBezTo>
                      <a:pt x="74444" y="62472"/>
                      <a:pt x="65243" y="71698"/>
                      <a:pt x="53908" y="71698"/>
                    </a:cubicBezTo>
                    <a:cubicBezTo>
                      <a:pt x="42572" y="71698"/>
                      <a:pt x="33372" y="62472"/>
                      <a:pt x="33372" y="51162"/>
                    </a:cubicBezTo>
                    <a:cubicBezTo>
                      <a:pt x="33372" y="39725"/>
                      <a:pt x="42572" y="30499"/>
                      <a:pt x="53908" y="30499"/>
                    </a:cubicBezTo>
                    <a:close/>
                    <a:moveTo>
                      <a:pt x="53908" y="0"/>
                    </a:moveTo>
                    <a:cubicBezTo>
                      <a:pt x="24146" y="0"/>
                      <a:pt x="1" y="24145"/>
                      <a:pt x="1" y="53907"/>
                    </a:cubicBezTo>
                    <a:cubicBezTo>
                      <a:pt x="1" y="72867"/>
                      <a:pt x="9125" y="89489"/>
                      <a:pt x="19800" y="102629"/>
                    </a:cubicBezTo>
                    <a:cubicBezTo>
                      <a:pt x="35176" y="121462"/>
                      <a:pt x="53908" y="132899"/>
                      <a:pt x="53908" y="132899"/>
                    </a:cubicBezTo>
                    <a:cubicBezTo>
                      <a:pt x="53908" y="132899"/>
                      <a:pt x="107815" y="101460"/>
                      <a:pt x="107815" y="53907"/>
                    </a:cubicBezTo>
                    <a:cubicBezTo>
                      <a:pt x="107815" y="49993"/>
                      <a:pt x="107383" y="46282"/>
                      <a:pt x="106646" y="42571"/>
                    </a:cubicBezTo>
                    <a:cubicBezTo>
                      <a:pt x="101461" y="18223"/>
                      <a:pt x="79857" y="0"/>
                      <a:pt x="53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3421;p47">
                <a:extLst>
                  <a:ext uri="{FF2B5EF4-FFF2-40B4-BE49-F238E27FC236}">
                    <a16:creationId xmlns:a16="http://schemas.microsoft.com/office/drawing/2014/main" id="{C4186FA2-FCA2-4510-B792-3C7A816AD355}"/>
                  </a:ext>
                </a:extLst>
              </p:cNvPr>
              <p:cNvSpPr/>
              <p:nvPr/>
            </p:nvSpPr>
            <p:spPr>
              <a:xfrm>
                <a:off x="8244307" y="4050570"/>
                <a:ext cx="257600" cy="463150"/>
              </a:xfrm>
              <a:custGeom>
                <a:avLst/>
                <a:gdLst/>
                <a:ahLst/>
                <a:cxnLst/>
                <a:rect l="l" t="t" r="r" b="b"/>
                <a:pathLst>
                  <a:path w="10304" h="18526" extrusionOk="0">
                    <a:moveTo>
                      <a:pt x="10304" y="569"/>
                    </a:moveTo>
                    <a:cubicBezTo>
                      <a:pt x="10352" y="391"/>
                      <a:pt x="7780" y="-157"/>
                      <a:pt x="6521" y="43"/>
                    </a:cubicBezTo>
                    <a:cubicBezTo>
                      <a:pt x="5262" y="243"/>
                      <a:pt x="3802" y="856"/>
                      <a:pt x="2749" y="1767"/>
                    </a:cubicBezTo>
                    <a:cubicBezTo>
                      <a:pt x="1697" y="2678"/>
                      <a:pt x="575" y="4056"/>
                      <a:pt x="206" y="5509"/>
                    </a:cubicBezTo>
                    <a:cubicBezTo>
                      <a:pt x="-163" y="6962"/>
                      <a:pt x="-24" y="8869"/>
                      <a:pt x="533" y="10485"/>
                    </a:cubicBezTo>
                    <a:cubicBezTo>
                      <a:pt x="1090" y="12102"/>
                      <a:pt x="2383" y="13868"/>
                      <a:pt x="3548" y="15208"/>
                    </a:cubicBezTo>
                    <a:cubicBezTo>
                      <a:pt x="4713" y="16548"/>
                      <a:pt x="7296" y="18466"/>
                      <a:pt x="7523" y="18525"/>
                    </a:cubicBezTo>
                    <a:cubicBezTo>
                      <a:pt x="7750" y="18584"/>
                      <a:pt x="5678" y="16542"/>
                      <a:pt x="4908" y="15561"/>
                    </a:cubicBezTo>
                    <a:cubicBezTo>
                      <a:pt x="4138" y="14580"/>
                      <a:pt x="3455" y="13897"/>
                      <a:pt x="2903" y="12640"/>
                    </a:cubicBezTo>
                    <a:cubicBezTo>
                      <a:pt x="2351" y="11383"/>
                      <a:pt x="1592" y="9536"/>
                      <a:pt x="1595" y="8020"/>
                    </a:cubicBezTo>
                    <a:cubicBezTo>
                      <a:pt x="1598" y="6504"/>
                      <a:pt x="2149" y="4697"/>
                      <a:pt x="2922" y="3546"/>
                    </a:cubicBezTo>
                    <a:cubicBezTo>
                      <a:pt x="3696" y="2395"/>
                      <a:pt x="5006" y="1609"/>
                      <a:pt x="6236" y="1113"/>
                    </a:cubicBezTo>
                    <a:cubicBezTo>
                      <a:pt x="7466" y="617"/>
                      <a:pt x="10257" y="747"/>
                      <a:pt x="10304" y="569"/>
                    </a:cubicBezTo>
                    <a:close/>
                  </a:path>
                </a:pathLst>
              </a:custGeom>
              <a:solidFill>
                <a:srgbClr val="8162A7">
                  <a:alpha val="45910"/>
                </a:srgbClr>
              </a:solidFill>
              <a:ln>
                <a:noFill/>
              </a:ln>
            </p:spPr>
          </p:sp>
        </p:grpSp>
      </p:grpSp>
      <p:sp>
        <p:nvSpPr>
          <p:cNvPr id="199" name="Google Shape;3216;p47">
            <a:extLst>
              <a:ext uri="{FF2B5EF4-FFF2-40B4-BE49-F238E27FC236}">
                <a16:creationId xmlns:a16="http://schemas.microsoft.com/office/drawing/2014/main" id="{B4EFF124-3F31-481C-8DB0-4187603038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66794" y="2061988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THANKS!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3519138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p29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Group 4 Members</a:t>
            </a:r>
            <a:endParaRPr dirty="0"/>
          </a:p>
        </p:txBody>
      </p:sp>
      <p:sp>
        <p:nvSpPr>
          <p:cNvPr id="2176" name="Google Shape;2176;p29"/>
          <p:cNvSpPr txBox="1">
            <a:spLocks noGrp="1"/>
          </p:cNvSpPr>
          <p:nvPr>
            <p:ph type="body" idx="1"/>
          </p:nvPr>
        </p:nvSpPr>
        <p:spPr>
          <a:xfrm>
            <a:off x="720000" y="941525"/>
            <a:ext cx="7704000" cy="27638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dirty="0" err="1"/>
              <a:t>Heba</a:t>
            </a:r>
            <a:r>
              <a:rPr lang="en-US" sz="1800" b="1" dirty="0"/>
              <a:t> Mostafa</a:t>
            </a:r>
          </a:p>
          <a:p>
            <a:pPr marL="228600" lvl="0" indent="-228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dirty="0"/>
              <a:t>Aya </a:t>
            </a:r>
            <a:r>
              <a:rPr lang="en-US" sz="1800" b="1" dirty="0" err="1"/>
              <a:t>Metwally</a:t>
            </a:r>
            <a:endParaRPr lang="en-US" sz="1800" b="1" dirty="0"/>
          </a:p>
          <a:p>
            <a:pPr marL="228600" lvl="0" indent="-228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dirty="0"/>
              <a:t>Amira Abu Issa</a:t>
            </a:r>
          </a:p>
        </p:txBody>
      </p: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p32"/>
          <p:cNvSpPr/>
          <p:nvPr/>
        </p:nvSpPr>
        <p:spPr>
          <a:xfrm>
            <a:off x="1497913" y="1278825"/>
            <a:ext cx="3213600" cy="32136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2350;p32"/>
          <p:cNvSpPr txBox="1">
            <a:spLocks noGrp="1"/>
          </p:cNvSpPr>
          <p:nvPr>
            <p:ph type="title"/>
          </p:nvPr>
        </p:nvSpPr>
        <p:spPr>
          <a:xfrm>
            <a:off x="4807175" y="2378823"/>
            <a:ext cx="3450900" cy="15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Introduction</a:t>
            </a:r>
            <a:endParaRPr sz="4000" dirty="0"/>
          </a:p>
        </p:txBody>
      </p:sp>
      <p:sp>
        <p:nvSpPr>
          <p:cNvPr id="2351" name="Google Shape;2351;p32"/>
          <p:cNvSpPr txBox="1">
            <a:spLocks noGrp="1"/>
          </p:cNvSpPr>
          <p:nvPr>
            <p:ph type="title" idx="2"/>
          </p:nvPr>
        </p:nvSpPr>
        <p:spPr>
          <a:xfrm>
            <a:off x="5367575" y="1352850"/>
            <a:ext cx="2330100" cy="9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352" name="Google Shape;2352;p32"/>
          <p:cNvGrpSpPr/>
          <p:nvPr/>
        </p:nvGrpSpPr>
        <p:grpSpPr>
          <a:xfrm>
            <a:off x="435284" y="2391181"/>
            <a:ext cx="2351004" cy="4425656"/>
            <a:chOff x="5492025" y="895275"/>
            <a:chExt cx="2055612" cy="3869595"/>
          </a:xfrm>
        </p:grpSpPr>
        <p:sp>
          <p:nvSpPr>
            <p:cNvPr id="2353" name="Google Shape;2353;p32"/>
            <p:cNvSpPr/>
            <p:nvPr/>
          </p:nvSpPr>
          <p:spPr>
            <a:xfrm>
              <a:off x="5492025" y="895275"/>
              <a:ext cx="2055612" cy="3869595"/>
            </a:xfrm>
            <a:custGeom>
              <a:avLst/>
              <a:gdLst/>
              <a:ahLst/>
              <a:cxnLst/>
              <a:rect l="l" t="t" r="r" b="b"/>
              <a:pathLst>
                <a:path w="16887" h="31789" extrusionOk="0">
                  <a:moveTo>
                    <a:pt x="3773" y="0"/>
                  </a:moveTo>
                  <a:cubicBezTo>
                    <a:pt x="1687" y="0"/>
                    <a:pt x="1" y="1687"/>
                    <a:pt x="1" y="3759"/>
                  </a:cubicBezTo>
                  <a:lnTo>
                    <a:pt x="1" y="15729"/>
                  </a:lnTo>
                  <a:lnTo>
                    <a:pt x="14" y="15729"/>
                  </a:lnTo>
                  <a:lnTo>
                    <a:pt x="14" y="31788"/>
                  </a:lnTo>
                  <a:lnTo>
                    <a:pt x="2874" y="31788"/>
                  </a:lnTo>
                  <a:lnTo>
                    <a:pt x="2874" y="13157"/>
                  </a:lnTo>
                  <a:lnTo>
                    <a:pt x="2861" y="13157"/>
                  </a:lnTo>
                  <a:lnTo>
                    <a:pt x="2861" y="3759"/>
                  </a:lnTo>
                  <a:cubicBezTo>
                    <a:pt x="2861" y="3269"/>
                    <a:pt x="3269" y="2860"/>
                    <a:pt x="3773" y="2860"/>
                  </a:cubicBezTo>
                  <a:cubicBezTo>
                    <a:pt x="4276" y="2860"/>
                    <a:pt x="4684" y="3269"/>
                    <a:pt x="4684" y="3759"/>
                  </a:cubicBezTo>
                  <a:lnTo>
                    <a:pt x="4671" y="12748"/>
                  </a:lnTo>
                  <a:cubicBezTo>
                    <a:pt x="4671" y="14817"/>
                    <a:pt x="6374" y="16507"/>
                    <a:pt x="8443" y="16507"/>
                  </a:cubicBezTo>
                  <a:cubicBezTo>
                    <a:pt x="10525" y="16507"/>
                    <a:pt x="12215" y="14817"/>
                    <a:pt x="12215" y="12748"/>
                  </a:cubicBezTo>
                  <a:lnTo>
                    <a:pt x="12215" y="3759"/>
                  </a:lnTo>
                  <a:cubicBezTo>
                    <a:pt x="12215" y="3269"/>
                    <a:pt x="12624" y="2860"/>
                    <a:pt x="13114" y="2860"/>
                  </a:cubicBezTo>
                  <a:cubicBezTo>
                    <a:pt x="13618" y="2860"/>
                    <a:pt x="14026" y="3269"/>
                    <a:pt x="14026" y="3759"/>
                  </a:cubicBezTo>
                  <a:lnTo>
                    <a:pt x="14026" y="13157"/>
                  </a:lnTo>
                  <a:lnTo>
                    <a:pt x="14026" y="31788"/>
                  </a:lnTo>
                  <a:lnTo>
                    <a:pt x="16886" y="31788"/>
                  </a:lnTo>
                  <a:lnTo>
                    <a:pt x="16886" y="15729"/>
                  </a:lnTo>
                  <a:lnTo>
                    <a:pt x="16886" y="3759"/>
                  </a:lnTo>
                  <a:cubicBezTo>
                    <a:pt x="16886" y="1687"/>
                    <a:pt x="15200" y="0"/>
                    <a:pt x="13114" y="0"/>
                  </a:cubicBezTo>
                  <a:cubicBezTo>
                    <a:pt x="11045" y="0"/>
                    <a:pt x="9355" y="1687"/>
                    <a:pt x="9355" y="3759"/>
                  </a:cubicBezTo>
                  <a:lnTo>
                    <a:pt x="9355" y="12748"/>
                  </a:lnTo>
                  <a:cubicBezTo>
                    <a:pt x="9355" y="13209"/>
                    <a:pt x="9002" y="13591"/>
                    <a:pt x="8564" y="13647"/>
                  </a:cubicBezTo>
                  <a:lnTo>
                    <a:pt x="8336" y="13647"/>
                  </a:lnTo>
                  <a:cubicBezTo>
                    <a:pt x="7884" y="13591"/>
                    <a:pt x="7531" y="13209"/>
                    <a:pt x="7531" y="12748"/>
                  </a:cubicBezTo>
                  <a:lnTo>
                    <a:pt x="7531" y="3759"/>
                  </a:lnTo>
                  <a:cubicBezTo>
                    <a:pt x="7531" y="1687"/>
                    <a:pt x="5842" y="0"/>
                    <a:pt x="37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4" name="Google Shape;2354;p32"/>
            <p:cNvGrpSpPr/>
            <p:nvPr/>
          </p:nvGrpSpPr>
          <p:grpSpPr>
            <a:xfrm>
              <a:off x="5659156" y="1062406"/>
              <a:ext cx="1720973" cy="3496726"/>
              <a:chOff x="5659156" y="1062406"/>
              <a:chExt cx="1720973" cy="3496726"/>
            </a:xfrm>
          </p:grpSpPr>
          <p:sp>
            <p:nvSpPr>
              <p:cNvPr id="2355" name="Google Shape;2355;p32"/>
              <p:cNvSpPr/>
              <p:nvPr/>
            </p:nvSpPr>
            <p:spPr>
              <a:xfrm>
                <a:off x="5661103" y="264595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32"/>
              <p:cNvSpPr/>
              <p:nvPr/>
            </p:nvSpPr>
            <p:spPr>
              <a:xfrm>
                <a:off x="7366861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32"/>
              <p:cNvSpPr/>
              <p:nvPr/>
            </p:nvSpPr>
            <p:spPr>
              <a:xfrm>
                <a:off x="7366861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2"/>
              <p:cNvSpPr/>
              <p:nvPr/>
            </p:nvSpPr>
            <p:spPr>
              <a:xfrm>
                <a:off x="7366861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2"/>
              <p:cNvSpPr/>
              <p:nvPr/>
            </p:nvSpPr>
            <p:spPr>
              <a:xfrm>
                <a:off x="7366861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32"/>
              <p:cNvSpPr/>
              <p:nvPr/>
            </p:nvSpPr>
            <p:spPr>
              <a:xfrm>
                <a:off x="7366861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32"/>
              <p:cNvSpPr/>
              <p:nvPr/>
            </p:nvSpPr>
            <p:spPr>
              <a:xfrm>
                <a:off x="7366861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2"/>
              <p:cNvSpPr/>
              <p:nvPr/>
            </p:nvSpPr>
            <p:spPr>
              <a:xfrm>
                <a:off x="7366861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2"/>
              <p:cNvSpPr/>
              <p:nvPr/>
            </p:nvSpPr>
            <p:spPr>
              <a:xfrm>
                <a:off x="7366861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32"/>
              <p:cNvSpPr/>
              <p:nvPr/>
            </p:nvSpPr>
            <p:spPr>
              <a:xfrm>
                <a:off x="7366861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32"/>
              <p:cNvSpPr/>
              <p:nvPr/>
            </p:nvSpPr>
            <p:spPr>
              <a:xfrm>
                <a:off x="7366861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2"/>
              <p:cNvSpPr/>
              <p:nvPr/>
            </p:nvSpPr>
            <p:spPr>
              <a:xfrm>
                <a:off x="7366861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2"/>
              <p:cNvSpPr/>
              <p:nvPr/>
            </p:nvSpPr>
            <p:spPr>
              <a:xfrm>
                <a:off x="7366861" y="2789954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64"/>
                    </a:lnTo>
                    <a:lnTo>
                      <a:pt x="108" y="14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32"/>
              <p:cNvSpPr/>
              <p:nvPr/>
            </p:nvSpPr>
            <p:spPr>
              <a:xfrm>
                <a:off x="7366861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32"/>
              <p:cNvSpPr/>
              <p:nvPr/>
            </p:nvSpPr>
            <p:spPr>
              <a:xfrm>
                <a:off x="7366861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32"/>
              <p:cNvSpPr/>
              <p:nvPr/>
            </p:nvSpPr>
            <p:spPr>
              <a:xfrm>
                <a:off x="7366861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32"/>
              <p:cNvSpPr/>
              <p:nvPr/>
            </p:nvSpPr>
            <p:spPr>
              <a:xfrm>
                <a:off x="7366861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0" y="1"/>
                    </a:moveTo>
                    <a:lnTo>
                      <a:pt x="0" y="30"/>
                    </a:lnTo>
                    <a:lnTo>
                      <a:pt x="0" y="439"/>
                    </a:lnTo>
                    <a:lnTo>
                      <a:pt x="0" y="465"/>
                    </a:lnTo>
                    <a:lnTo>
                      <a:pt x="108" y="465"/>
                    </a:lnTo>
                    <a:lnTo>
                      <a:pt x="108" y="439"/>
                    </a:lnTo>
                    <a:lnTo>
                      <a:pt x="108" y="3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32"/>
              <p:cNvSpPr/>
              <p:nvPr/>
            </p:nvSpPr>
            <p:spPr>
              <a:xfrm>
                <a:off x="7366861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32"/>
              <p:cNvSpPr/>
              <p:nvPr/>
            </p:nvSpPr>
            <p:spPr>
              <a:xfrm>
                <a:off x="5833347" y="1069101"/>
                <a:ext cx="54656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246" extrusionOk="0">
                    <a:moveTo>
                      <a:pt x="423" y="1"/>
                    </a:moveTo>
                    <a:cubicBezTo>
                      <a:pt x="285" y="43"/>
                      <a:pt x="138" y="83"/>
                      <a:pt x="1" y="151"/>
                    </a:cubicBezTo>
                    <a:lnTo>
                      <a:pt x="40" y="246"/>
                    </a:lnTo>
                    <a:cubicBezTo>
                      <a:pt x="178" y="190"/>
                      <a:pt x="315" y="138"/>
                      <a:pt x="449" y="109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32"/>
              <p:cNvSpPr/>
              <p:nvPr/>
            </p:nvSpPr>
            <p:spPr>
              <a:xfrm>
                <a:off x="5659156" y="1720827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11" y="436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32"/>
              <p:cNvSpPr/>
              <p:nvPr/>
            </p:nvSpPr>
            <p:spPr>
              <a:xfrm>
                <a:off x="5659156" y="1826729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11" y="451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32"/>
              <p:cNvSpPr/>
              <p:nvPr/>
            </p:nvSpPr>
            <p:spPr>
              <a:xfrm>
                <a:off x="5659156" y="1506831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32"/>
              <p:cNvSpPr/>
              <p:nvPr/>
            </p:nvSpPr>
            <p:spPr>
              <a:xfrm>
                <a:off x="5682649" y="1190097"/>
                <a:ext cx="38222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452" extrusionOk="0">
                    <a:moveTo>
                      <a:pt x="216" y="0"/>
                    </a:moveTo>
                    <a:cubicBezTo>
                      <a:pt x="134" y="138"/>
                      <a:pt x="69" y="259"/>
                      <a:pt x="0" y="396"/>
                    </a:cubicBezTo>
                    <a:lnTo>
                      <a:pt x="108" y="452"/>
                    </a:lnTo>
                    <a:cubicBezTo>
                      <a:pt x="164" y="314"/>
                      <a:pt x="232" y="193"/>
                      <a:pt x="314" y="69"/>
                    </a:cubicBez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32"/>
              <p:cNvSpPr/>
              <p:nvPr/>
            </p:nvSpPr>
            <p:spPr>
              <a:xfrm>
                <a:off x="5659156" y="1398981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11" y="43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2"/>
              <p:cNvSpPr/>
              <p:nvPr/>
            </p:nvSpPr>
            <p:spPr>
              <a:xfrm>
                <a:off x="5743878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340" y="0"/>
                    </a:moveTo>
                    <a:cubicBezTo>
                      <a:pt x="220" y="82"/>
                      <a:pt x="108" y="177"/>
                      <a:pt x="1" y="285"/>
                    </a:cubicBezTo>
                    <a:lnTo>
                      <a:pt x="82" y="366"/>
                    </a:lnTo>
                    <a:cubicBezTo>
                      <a:pt x="177" y="258"/>
                      <a:pt x="285" y="164"/>
                      <a:pt x="409" y="82"/>
                    </a:cubicBez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2"/>
              <p:cNvSpPr/>
              <p:nvPr/>
            </p:nvSpPr>
            <p:spPr>
              <a:xfrm>
                <a:off x="5659156" y="1291131"/>
                <a:ext cx="1996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4" h="452" extrusionOk="0">
                    <a:moveTo>
                      <a:pt x="56" y="1"/>
                    </a:moveTo>
                    <a:cubicBezTo>
                      <a:pt x="30" y="151"/>
                      <a:pt x="17" y="301"/>
                      <a:pt x="0" y="452"/>
                    </a:cubicBezTo>
                    <a:lnTo>
                      <a:pt x="111" y="452"/>
                    </a:lnTo>
                    <a:cubicBezTo>
                      <a:pt x="125" y="301"/>
                      <a:pt x="138" y="164"/>
                      <a:pt x="164" y="30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2"/>
              <p:cNvSpPr/>
              <p:nvPr/>
            </p:nvSpPr>
            <p:spPr>
              <a:xfrm>
                <a:off x="5659156" y="1613098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2"/>
              <p:cNvSpPr/>
              <p:nvPr/>
            </p:nvSpPr>
            <p:spPr>
              <a:xfrm>
                <a:off x="5659156" y="247005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2"/>
              <p:cNvSpPr/>
              <p:nvPr/>
            </p:nvSpPr>
            <p:spPr>
              <a:xfrm>
                <a:off x="5659156" y="2576323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11" y="44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2"/>
              <p:cNvSpPr/>
              <p:nvPr/>
            </p:nvSpPr>
            <p:spPr>
              <a:xfrm>
                <a:off x="5659156" y="1934579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2"/>
              <p:cNvSpPr/>
              <p:nvPr/>
            </p:nvSpPr>
            <p:spPr>
              <a:xfrm>
                <a:off x="5659156" y="2683808"/>
                <a:ext cx="13633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2"/>
              <p:cNvSpPr/>
              <p:nvPr/>
            </p:nvSpPr>
            <p:spPr>
              <a:xfrm>
                <a:off x="5659156" y="2040725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11" y="44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2"/>
              <p:cNvSpPr/>
              <p:nvPr/>
            </p:nvSpPr>
            <p:spPr>
              <a:xfrm>
                <a:off x="5659156" y="214857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2"/>
              <p:cNvSpPr/>
              <p:nvPr/>
            </p:nvSpPr>
            <p:spPr>
              <a:xfrm>
                <a:off x="5659156" y="2362205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11" y="45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2"/>
              <p:cNvSpPr/>
              <p:nvPr/>
            </p:nvSpPr>
            <p:spPr>
              <a:xfrm>
                <a:off x="5659156" y="2256060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2"/>
              <p:cNvSpPr/>
              <p:nvPr/>
            </p:nvSpPr>
            <p:spPr>
              <a:xfrm>
                <a:off x="6228107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2"/>
              <p:cNvSpPr/>
              <p:nvPr/>
            </p:nvSpPr>
            <p:spPr>
              <a:xfrm>
                <a:off x="6228107" y="143038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2"/>
              <p:cNvSpPr/>
              <p:nvPr/>
            </p:nvSpPr>
            <p:spPr>
              <a:xfrm>
                <a:off x="6228107" y="153823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2"/>
              <p:cNvSpPr/>
              <p:nvPr/>
            </p:nvSpPr>
            <p:spPr>
              <a:xfrm>
                <a:off x="6228107" y="1644504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2"/>
              <p:cNvSpPr/>
              <p:nvPr/>
            </p:nvSpPr>
            <p:spPr>
              <a:xfrm>
                <a:off x="6228107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2"/>
              <p:cNvSpPr/>
              <p:nvPr/>
            </p:nvSpPr>
            <p:spPr>
              <a:xfrm>
                <a:off x="6448554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26" y="1"/>
                    </a:moveTo>
                    <a:lnTo>
                      <a:pt x="0" y="108"/>
                    </a:lnTo>
                    <a:cubicBezTo>
                      <a:pt x="134" y="148"/>
                      <a:pt x="285" y="164"/>
                      <a:pt x="435" y="177"/>
                    </a:cubicBezTo>
                    <a:lnTo>
                      <a:pt x="448" y="66"/>
                    </a:lnTo>
                    <a:cubicBezTo>
                      <a:pt x="298" y="53"/>
                      <a:pt x="164" y="40"/>
                      <a:pt x="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2"/>
              <p:cNvSpPr/>
              <p:nvPr/>
            </p:nvSpPr>
            <p:spPr>
              <a:xfrm>
                <a:off x="6228107" y="1752354"/>
                <a:ext cx="14851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21" y="435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6234437" y="2499878"/>
                <a:ext cx="26780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49" extrusionOk="0">
                    <a:moveTo>
                      <a:pt x="112" y="1"/>
                    </a:moveTo>
                    <a:lnTo>
                      <a:pt x="1" y="14"/>
                    </a:lnTo>
                    <a:cubicBezTo>
                      <a:pt x="30" y="164"/>
                      <a:pt x="69" y="315"/>
                      <a:pt x="125" y="449"/>
                    </a:cubicBezTo>
                    <a:lnTo>
                      <a:pt x="220" y="409"/>
                    </a:lnTo>
                    <a:cubicBezTo>
                      <a:pt x="177" y="272"/>
                      <a:pt x="138" y="138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6349103" y="2672244"/>
                <a:ext cx="52951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14" extrusionOk="0">
                    <a:moveTo>
                      <a:pt x="69" y="0"/>
                    </a:moveTo>
                    <a:lnTo>
                      <a:pt x="0" y="82"/>
                    </a:lnTo>
                    <a:cubicBezTo>
                      <a:pt x="121" y="177"/>
                      <a:pt x="258" y="245"/>
                      <a:pt x="396" y="314"/>
                    </a:cubicBezTo>
                    <a:lnTo>
                      <a:pt x="435" y="219"/>
                    </a:lnTo>
                    <a:cubicBezTo>
                      <a:pt x="314" y="151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274241" y="2596164"/>
                <a:ext cx="43457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10" extrusionOk="0">
                    <a:moveTo>
                      <a:pt x="95" y="1"/>
                    </a:moveTo>
                    <a:lnTo>
                      <a:pt x="1" y="53"/>
                    </a:lnTo>
                    <a:cubicBezTo>
                      <a:pt x="82" y="190"/>
                      <a:pt x="177" y="298"/>
                      <a:pt x="275" y="409"/>
                    </a:cubicBezTo>
                    <a:lnTo>
                      <a:pt x="357" y="341"/>
                    </a:lnTo>
                    <a:cubicBezTo>
                      <a:pt x="259" y="230"/>
                      <a:pt x="177" y="122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5939614" y="1062406"/>
                <a:ext cx="54656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38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96" y="111"/>
                    </a:lnTo>
                    <a:cubicBezTo>
                      <a:pt x="203" y="111"/>
                      <a:pt x="328" y="111"/>
                      <a:pt x="435" y="138"/>
                    </a:cubicBezTo>
                    <a:lnTo>
                      <a:pt x="449" y="30"/>
                    </a:lnTo>
                    <a:cubicBezTo>
                      <a:pt x="341" y="0"/>
                      <a:pt x="216" y="0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6228107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08" y="0"/>
                    </a:moveTo>
                    <a:lnTo>
                      <a:pt x="0" y="13"/>
                    </a:lnTo>
                    <a:lnTo>
                      <a:pt x="0" y="245"/>
                    </a:ln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245"/>
                    </a:lnTo>
                    <a:cubicBezTo>
                      <a:pt x="121" y="164"/>
                      <a:pt x="108" y="82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6198284" y="1218338"/>
                <a:ext cx="31527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452" extrusionOk="0">
                    <a:moveTo>
                      <a:pt x="95" y="1"/>
                    </a:moveTo>
                    <a:lnTo>
                      <a:pt x="0" y="56"/>
                    </a:lnTo>
                    <a:cubicBezTo>
                      <a:pt x="53" y="177"/>
                      <a:pt x="108" y="314"/>
                      <a:pt x="147" y="452"/>
                    </a:cubicBezTo>
                    <a:lnTo>
                      <a:pt x="259" y="422"/>
                    </a:lnTo>
                    <a:cubicBezTo>
                      <a:pt x="216" y="272"/>
                      <a:pt x="164" y="138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133403" y="1133981"/>
                <a:ext cx="46622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3" extrusionOk="0">
                    <a:moveTo>
                      <a:pt x="69" y="1"/>
                    </a:moveTo>
                    <a:lnTo>
                      <a:pt x="1" y="82"/>
                    </a:lnTo>
                    <a:cubicBezTo>
                      <a:pt x="108" y="177"/>
                      <a:pt x="206" y="272"/>
                      <a:pt x="288" y="393"/>
                    </a:cubicBezTo>
                    <a:lnTo>
                      <a:pt x="383" y="327"/>
                    </a:lnTo>
                    <a:cubicBezTo>
                      <a:pt x="288" y="203"/>
                      <a:pt x="177" y="95"/>
                      <a:pt x="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042352" y="1079083"/>
                <a:ext cx="54534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72" extrusionOk="0">
                    <a:moveTo>
                      <a:pt x="39" y="1"/>
                    </a:moveTo>
                    <a:lnTo>
                      <a:pt x="0" y="95"/>
                    </a:lnTo>
                    <a:cubicBezTo>
                      <a:pt x="137" y="151"/>
                      <a:pt x="271" y="206"/>
                      <a:pt x="396" y="272"/>
                    </a:cubicBezTo>
                    <a:lnTo>
                      <a:pt x="448" y="177"/>
                    </a:lnTo>
                    <a:cubicBezTo>
                      <a:pt x="327" y="108"/>
                      <a:pt x="177" y="43"/>
                      <a:pt x="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6228107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2"/>
              <p:cNvSpPr/>
              <p:nvPr/>
            </p:nvSpPr>
            <p:spPr>
              <a:xfrm>
                <a:off x="6228107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2"/>
              <p:cNvSpPr/>
              <p:nvPr/>
            </p:nvSpPr>
            <p:spPr>
              <a:xfrm>
                <a:off x="6228107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2"/>
              <p:cNvSpPr/>
              <p:nvPr/>
            </p:nvSpPr>
            <p:spPr>
              <a:xfrm>
                <a:off x="6228107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2"/>
              <p:cNvSpPr/>
              <p:nvPr/>
            </p:nvSpPr>
            <p:spPr>
              <a:xfrm>
                <a:off x="7151161" y="1069101"/>
                <a:ext cx="55021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46" extrusionOk="0">
                    <a:moveTo>
                      <a:pt x="30" y="1"/>
                    </a:moveTo>
                    <a:lnTo>
                      <a:pt x="1" y="109"/>
                    </a:lnTo>
                    <a:cubicBezTo>
                      <a:pt x="138" y="138"/>
                      <a:pt x="275" y="190"/>
                      <a:pt x="409" y="246"/>
                    </a:cubicBezTo>
                    <a:lnTo>
                      <a:pt x="452" y="151"/>
                    </a:lnTo>
                    <a:cubicBezTo>
                      <a:pt x="314" y="83"/>
                      <a:pt x="180" y="43"/>
                      <a:pt x="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7366861" y="1720827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2"/>
              <p:cNvSpPr/>
              <p:nvPr/>
            </p:nvSpPr>
            <p:spPr>
              <a:xfrm>
                <a:off x="7366861" y="1826729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2"/>
              <p:cNvSpPr/>
              <p:nvPr/>
            </p:nvSpPr>
            <p:spPr>
              <a:xfrm>
                <a:off x="7366861" y="150683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2"/>
              <p:cNvSpPr/>
              <p:nvPr/>
            </p:nvSpPr>
            <p:spPr>
              <a:xfrm>
                <a:off x="7318657" y="1190097"/>
                <a:ext cx="38344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2" extrusionOk="0">
                    <a:moveTo>
                      <a:pt x="96" y="0"/>
                    </a:moveTo>
                    <a:lnTo>
                      <a:pt x="1" y="69"/>
                    </a:lnTo>
                    <a:cubicBezTo>
                      <a:pt x="82" y="193"/>
                      <a:pt x="151" y="314"/>
                      <a:pt x="207" y="452"/>
                    </a:cubicBezTo>
                    <a:lnTo>
                      <a:pt x="315" y="396"/>
                    </a:lnTo>
                    <a:cubicBezTo>
                      <a:pt x="259" y="259"/>
                      <a:pt x="177" y="138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2"/>
              <p:cNvSpPr/>
              <p:nvPr/>
            </p:nvSpPr>
            <p:spPr>
              <a:xfrm>
                <a:off x="7366861" y="1398981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2"/>
              <p:cNvSpPr/>
              <p:nvPr/>
            </p:nvSpPr>
            <p:spPr>
              <a:xfrm>
                <a:off x="7245864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69" y="0"/>
                    </a:moveTo>
                    <a:lnTo>
                      <a:pt x="1" y="82"/>
                    </a:lnTo>
                    <a:cubicBezTo>
                      <a:pt x="122" y="164"/>
                      <a:pt x="233" y="258"/>
                      <a:pt x="327" y="366"/>
                    </a:cubicBezTo>
                    <a:lnTo>
                      <a:pt x="409" y="285"/>
                    </a:lnTo>
                    <a:cubicBezTo>
                      <a:pt x="314" y="177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7360044" y="1291131"/>
                <a:ext cx="20085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112" y="1"/>
                    </a:moveTo>
                    <a:lnTo>
                      <a:pt x="1" y="30"/>
                    </a:lnTo>
                    <a:cubicBezTo>
                      <a:pt x="30" y="164"/>
                      <a:pt x="56" y="301"/>
                      <a:pt x="56" y="452"/>
                    </a:cubicBezTo>
                    <a:lnTo>
                      <a:pt x="164" y="452"/>
                    </a:lnTo>
                    <a:cubicBezTo>
                      <a:pt x="164" y="301"/>
                      <a:pt x="138" y="151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7366861" y="1613098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2"/>
              <p:cNvSpPr/>
              <p:nvPr/>
            </p:nvSpPr>
            <p:spPr>
              <a:xfrm>
                <a:off x="7366861" y="247005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2"/>
              <p:cNvSpPr/>
              <p:nvPr/>
            </p:nvSpPr>
            <p:spPr>
              <a:xfrm>
                <a:off x="7366861" y="2576323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2"/>
              <p:cNvSpPr/>
              <p:nvPr/>
            </p:nvSpPr>
            <p:spPr>
              <a:xfrm>
                <a:off x="7366861" y="1934579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2"/>
              <p:cNvSpPr/>
              <p:nvPr/>
            </p:nvSpPr>
            <p:spPr>
              <a:xfrm>
                <a:off x="7366861" y="2683808"/>
                <a:ext cx="13268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366861" y="2040725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08" y="44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7366861" y="214857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366861" y="2362205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7366861" y="2256060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6798275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6798275" y="143038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6798275" y="153823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6798275" y="1644504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2"/>
              <p:cNvSpPr/>
              <p:nvPr/>
            </p:nvSpPr>
            <p:spPr>
              <a:xfrm>
                <a:off x="6798275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2"/>
              <p:cNvSpPr/>
              <p:nvPr/>
            </p:nvSpPr>
            <p:spPr>
              <a:xfrm>
                <a:off x="6536441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422" y="1"/>
                    </a:moveTo>
                    <a:cubicBezTo>
                      <a:pt x="285" y="40"/>
                      <a:pt x="148" y="53"/>
                      <a:pt x="1" y="66"/>
                    </a:cubicBezTo>
                    <a:lnTo>
                      <a:pt x="14" y="177"/>
                    </a:lnTo>
                    <a:cubicBezTo>
                      <a:pt x="164" y="164"/>
                      <a:pt x="311" y="148"/>
                      <a:pt x="448" y="108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2"/>
              <p:cNvSpPr/>
              <p:nvPr/>
            </p:nvSpPr>
            <p:spPr>
              <a:xfrm>
                <a:off x="6798275" y="175235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2"/>
              <p:cNvSpPr/>
              <p:nvPr/>
            </p:nvSpPr>
            <p:spPr>
              <a:xfrm>
                <a:off x="6778312" y="2499878"/>
                <a:ext cx="28484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34" h="449" extrusionOk="0">
                    <a:moveTo>
                      <a:pt x="122" y="1"/>
                    </a:moveTo>
                    <a:cubicBezTo>
                      <a:pt x="96" y="138"/>
                      <a:pt x="57" y="272"/>
                      <a:pt x="1" y="409"/>
                    </a:cubicBezTo>
                    <a:lnTo>
                      <a:pt x="96" y="449"/>
                    </a:lnTo>
                    <a:cubicBezTo>
                      <a:pt x="151" y="315"/>
                      <a:pt x="204" y="164"/>
                      <a:pt x="233" y="14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6637474" y="2672244"/>
                <a:ext cx="53073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14" extrusionOk="0">
                    <a:moveTo>
                      <a:pt x="367" y="0"/>
                    </a:moveTo>
                    <a:cubicBezTo>
                      <a:pt x="259" y="82"/>
                      <a:pt x="135" y="151"/>
                      <a:pt x="1" y="219"/>
                    </a:cubicBezTo>
                    <a:lnTo>
                      <a:pt x="53" y="314"/>
                    </a:lnTo>
                    <a:cubicBezTo>
                      <a:pt x="190" y="245"/>
                      <a:pt x="315" y="177"/>
                      <a:pt x="436" y="82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6721831" y="2596164"/>
                <a:ext cx="43578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10" extrusionOk="0">
                    <a:moveTo>
                      <a:pt x="259" y="1"/>
                    </a:moveTo>
                    <a:cubicBezTo>
                      <a:pt x="194" y="122"/>
                      <a:pt x="96" y="230"/>
                      <a:pt x="1" y="341"/>
                    </a:cubicBezTo>
                    <a:lnTo>
                      <a:pt x="83" y="409"/>
                    </a:lnTo>
                    <a:cubicBezTo>
                      <a:pt x="177" y="298"/>
                      <a:pt x="275" y="190"/>
                      <a:pt x="357" y="53"/>
                    </a:cubicBez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7045380" y="1062406"/>
                <a:ext cx="54534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8" extrusionOk="0">
                    <a:moveTo>
                      <a:pt x="353" y="0"/>
                    </a:moveTo>
                    <a:cubicBezTo>
                      <a:pt x="245" y="0"/>
                      <a:pt x="121" y="0"/>
                      <a:pt x="0" y="30"/>
                    </a:cubicBezTo>
                    <a:lnTo>
                      <a:pt x="13" y="138"/>
                    </a:lnTo>
                    <a:cubicBezTo>
                      <a:pt x="134" y="111"/>
                      <a:pt x="245" y="111"/>
                      <a:pt x="353" y="111"/>
                    </a:cubicBezTo>
                    <a:lnTo>
                      <a:pt x="448" y="111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6798275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3" y="0"/>
                    </a:moveTo>
                    <a:cubicBezTo>
                      <a:pt x="0" y="82"/>
                      <a:pt x="0" y="164"/>
                      <a:pt x="0" y="245"/>
                    </a:cubicBez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245"/>
                    </a:lnTo>
                    <a:cubicBezTo>
                      <a:pt x="108" y="177"/>
                      <a:pt x="108" y="95"/>
                      <a:pt x="121" y="13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6809839" y="1218338"/>
                <a:ext cx="33110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52" extrusionOk="0">
                    <a:moveTo>
                      <a:pt x="177" y="1"/>
                    </a:moveTo>
                    <a:cubicBezTo>
                      <a:pt x="108" y="138"/>
                      <a:pt x="43" y="272"/>
                      <a:pt x="0" y="422"/>
                    </a:cubicBezTo>
                    <a:lnTo>
                      <a:pt x="108" y="452"/>
                    </a:lnTo>
                    <a:cubicBezTo>
                      <a:pt x="151" y="314"/>
                      <a:pt x="206" y="177"/>
                      <a:pt x="271" y="56"/>
                    </a:cubicBez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6861086" y="1133981"/>
                <a:ext cx="46743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3" extrusionOk="0">
                    <a:moveTo>
                      <a:pt x="302" y="1"/>
                    </a:moveTo>
                    <a:cubicBezTo>
                      <a:pt x="194" y="95"/>
                      <a:pt x="83" y="203"/>
                      <a:pt x="1" y="327"/>
                    </a:cubicBezTo>
                    <a:lnTo>
                      <a:pt x="83" y="393"/>
                    </a:lnTo>
                    <a:cubicBezTo>
                      <a:pt x="164" y="272"/>
                      <a:pt x="275" y="177"/>
                      <a:pt x="383" y="82"/>
                    </a:cubicBezTo>
                    <a:lnTo>
                      <a:pt x="3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6942278" y="1079083"/>
                <a:ext cx="55021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72" extrusionOk="0">
                    <a:moveTo>
                      <a:pt x="409" y="1"/>
                    </a:moveTo>
                    <a:cubicBezTo>
                      <a:pt x="275" y="43"/>
                      <a:pt x="138" y="108"/>
                      <a:pt x="1" y="177"/>
                    </a:cubicBezTo>
                    <a:lnTo>
                      <a:pt x="56" y="272"/>
                    </a:lnTo>
                    <a:cubicBezTo>
                      <a:pt x="180" y="206"/>
                      <a:pt x="314" y="151"/>
                      <a:pt x="452" y="95"/>
                    </a:cubicBezTo>
                    <a:lnTo>
                      <a:pt x="4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6798275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6798275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6798275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6798275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32"/>
              <p:cNvSpPr/>
              <p:nvPr/>
            </p:nvSpPr>
            <p:spPr>
              <a:xfrm>
                <a:off x="5661103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32"/>
              <p:cNvSpPr/>
              <p:nvPr/>
            </p:nvSpPr>
            <p:spPr>
              <a:xfrm>
                <a:off x="5661103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32"/>
              <p:cNvSpPr/>
              <p:nvPr/>
            </p:nvSpPr>
            <p:spPr>
              <a:xfrm>
                <a:off x="5661103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32"/>
              <p:cNvSpPr/>
              <p:nvPr/>
            </p:nvSpPr>
            <p:spPr>
              <a:xfrm>
                <a:off x="5661103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2"/>
              <p:cNvSpPr/>
              <p:nvPr/>
            </p:nvSpPr>
            <p:spPr>
              <a:xfrm>
                <a:off x="5661103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2"/>
              <p:cNvSpPr/>
              <p:nvPr/>
            </p:nvSpPr>
            <p:spPr>
              <a:xfrm>
                <a:off x="5661103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2"/>
              <p:cNvSpPr/>
              <p:nvPr/>
            </p:nvSpPr>
            <p:spPr>
              <a:xfrm>
                <a:off x="5661103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2"/>
              <p:cNvSpPr/>
              <p:nvPr/>
            </p:nvSpPr>
            <p:spPr>
              <a:xfrm>
                <a:off x="5661103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2"/>
              <p:cNvSpPr/>
              <p:nvPr/>
            </p:nvSpPr>
            <p:spPr>
              <a:xfrm>
                <a:off x="5661103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2"/>
              <p:cNvSpPr/>
              <p:nvPr/>
            </p:nvSpPr>
            <p:spPr>
              <a:xfrm>
                <a:off x="5661103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2"/>
              <p:cNvSpPr/>
              <p:nvPr/>
            </p:nvSpPr>
            <p:spPr>
              <a:xfrm>
                <a:off x="5661103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2"/>
              <p:cNvSpPr/>
              <p:nvPr/>
            </p:nvSpPr>
            <p:spPr>
              <a:xfrm>
                <a:off x="5659156" y="2789954"/>
                <a:ext cx="15216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6" extrusionOk="0">
                    <a:moveTo>
                      <a:pt x="17" y="1"/>
                    </a:moveTo>
                    <a:lnTo>
                      <a:pt x="17" y="14"/>
                    </a:lnTo>
                    <a:lnTo>
                      <a:pt x="0" y="14"/>
                    </a:lnTo>
                    <a:lnTo>
                      <a:pt x="0" y="164"/>
                    </a:lnTo>
                    <a:lnTo>
                      <a:pt x="17" y="164"/>
                    </a:lnTo>
                    <a:lnTo>
                      <a:pt x="17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2"/>
              <p:cNvSpPr/>
              <p:nvPr/>
            </p:nvSpPr>
            <p:spPr>
              <a:xfrm>
                <a:off x="5661103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2"/>
              <p:cNvSpPr/>
              <p:nvPr/>
            </p:nvSpPr>
            <p:spPr>
              <a:xfrm>
                <a:off x="5661103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2"/>
              <p:cNvSpPr/>
              <p:nvPr/>
            </p:nvSpPr>
            <p:spPr>
              <a:xfrm>
                <a:off x="5661103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2"/>
              <p:cNvSpPr/>
              <p:nvPr/>
            </p:nvSpPr>
            <p:spPr>
              <a:xfrm>
                <a:off x="5661103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1"/>
                    </a:moveTo>
                    <a:lnTo>
                      <a:pt x="1" y="30"/>
                    </a:lnTo>
                    <a:lnTo>
                      <a:pt x="1" y="439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9"/>
                    </a:lnTo>
                    <a:lnTo>
                      <a:pt x="109" y="3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2"/>
              <p:cNvSpPr/>
              <p:nvPr/>
            </p:nvSpPr>
            <p:spPr>
              <a:xfrm>
                <a:off x="5661103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2" name="Google Shape;2462;p32"/>
          <p:cNvGrpSpPr/>
          <p:nvPr/>
        </p:nvGrpSpPr>
        <p:grpSpPr>
          <a:xfrm>
            <a:off x="1080275" y="482975"/>
            <a:ext cx="2714372" cy="4003230"/>
            <a:chOff x="1080275" y="482975"/>
            <a:chExt cx="2714372" cy="4003230"/>
          </a:xfrm>
        </p:grpSpPr>
        <p:grpSp>
          <p:nvGrpSpPr>
            <p:cNvPr id="2463" name="Google Shape;2463;p32"/>
            <p:cNvGrpSpPr/>
            <p:nvPr/>
          </p:nvGrpSpPr>
          <p:grpSpPr>
            <a:xfrm rot="-754058">
              <a:off x="1692569" y="1032547"/>
              <a:ext cx="1764045" cy="3301286"/>
              <a:chOff x="5120779" y="818439"/>
              <a:chExt cx="1836564" cy="3437000"/>
            </a:xfrm>
          </p:grpSpPr>
          <p:sp>
            <p:nvSpPr>
              <p:cNvPr id="2464" name="Google Shape;2464;p32"/>
              <p:cNvSpPr/>
              <p:nvPr/>
            </p:nvSpPr>
            <p:spPr>
              <a:xfrm>
                <a:off x="5120779" y="818439"/>
                <a:ext cx="1836564" cy="3437000"/>
              </a:xfrm>
              <a:custGeom>
                <a:avLst/>
                <a:gdLst/>
                <a:ahLst/>
                <a:cxnLst/>
                <a:rect l="l" t="t" r="r" b="b"/>
                <a:pathLst>
                  <a:path w="37357" h="69911" extrusionOk="0">
                    <a:moveTo>
                      <a:pt x="3283" y="0"/>
                    </a:moveTo>
                    <a:cubicBezTo>
                      <a:pt x="1520" y="0"/>
                      <a:pt x="1" y="1520"/>
                      <a:pt x="1" y="3435"/>
                    </a:cubicBezTo>
                    <a:lnTo>
                      <a:pt x="1" y="66627"/>
                    </a:lnTo>
                    <a:cubicBezTo>
                      <a:pt x="1" y="68390"/>
                      <a:pt x="1520" y="69910"/>
                      <a:pt x="3283" y="69910"/>
                    </a:cubicBezTo>
                    <a:lnTo>
                      <a:pt x="34074" y="69910"/>
                    </a:lnTo>
                    <a:cubicBezTo>
                      <a:pt x="35837" y="69910"/>
                      <a:pt x="37357" y="68390"/>
                      <a:pt x="37357" y="66627"/>
                    </a:cubicBezTo>
                    <a:lnTo>
                      <a:pt x="37357" y="3435"/>
                    </a:lnTo>
                    <a:cubicBezTo>
                      <a:pt x="37357" y="1520"/>
                      <a:pt x="35837" y="0"/>
                      <a:pt x="34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2"/>
              <p:cNvSpPr/>
              <p:nvPr/>
            </p:nvSpPr>
            <p:spPr>
              <a:xfrm>
                <a:off x="5819675" y="947325"/>
                <a:ext cx="438600" cy="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2"/>
              <p:cNvSpPr/>
              <p:nvPr/>
            </p:nvSpPr>
            <p:spPr>
              <a:xfrm>
                <a:off x="5878717" y="3947980"/>
                <a:ext cx="320700" cy="1938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7" name="Google Shape;2467;p32"/>
            <p:cNvSpPr/>
            <p:nvPr/>
          </p:nvSpPr>
          <p:spPr>
            <a:xfrm>
              <a:off x="1080275" y="482975"/>
              <a:ext cx="1559700" cy="397200"/>
            </a:xfrm>
            <a:prstGeom prst="wedgeRectCallout">
              <a:avLst>
                <a:gd name="adj1" fmla="val -11597"/>
                <a:gd name="adj2" fmla="val 11098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accent5"/>
                  </a:solidFill>
                  <a:latin typeface="Poppins"/>
                  <a:ea typeface="Poppins"/>
                  <a:cs typeface="Poppins"/>
                  <a:sym typeface="Poppins"/>
                </a:rPr>
                <a:t>ACCIDENT!</a:t>
              </a:r>
              <a:endParaRPr sz="1600" b="1" dirty="0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468" name="Google Shape;2468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-30" b="30"/>
          <a:stretch/>
        </p:blipFill>
        <p:spPr>
          <a:xfrm rot="-754210">
            <a:off x="1800180" y="1317963"/>
            <a:ext cx="1532149" cy="26554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p31"/>
          <p:cNvSpPr/>
          <p:nvPr/>
        </p:nvSpPr>
        <p:spPr>
          <a:xfrm>
            <a:off x="4691250" y="1434025"/>
            <a:ext cx="2827800" cy="28278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9" name="Google Shape;2249;p31"/>
          <p:cNvGrpSpPr/>
          <p:nvPr/>
        </p:nvGrpSpPr>
        <p:grpSpPr>
          <a:xfrm flipH="1">
            <a:off x="5276906" y="3091479"/>
            <a:ext cx="6382937" cy="1623549"/>
            <a:chOff x="713181" y="3935229"/>
            <a:chExt cx="6382937" cy="1623549"/>
          </a:xfrm>
        </p:grpSpPr>
        <p:sp>
          <p:nvSpPr>
            <p:cNvPr id="2250" name="Google Shape;2250;p31"/>
            <p:cNvSpPr/>
            <p:nvPr/>
          </p:nvSpPr>
          <p:spPr>
            <a:xfrm rot="5400000" flipH="1">
              <a:off x="3092875" y="1555535"/>
              <a:ext cx="1623549" cy="6382937"/>
            </a:xfrm>
            <a:custGeom>
              <a:avLst/>
              <a:gdLst/>
              <a:ahLst/>
              <a:cxnLst/>
              <a:rect l="l" t="t" r="r" b="b"/>
              <a:pathLst>
                <a:path w="12220" h="44059" extrusionOk="0">
                  <a:moveTo>
                    <a:pt x="9359" y="0"/>
                  </a:moveTo>
                  <a:lnTo>
                    <a:pt x="9359" y="18593"/>
                  </a:lnTo>
                  <a:lnTo>
                    <a:pt x="9359" y="27156"/>
                  </a:lnTo>
                  <a:cubicBezTo>
                    <a:pt x="9359" y="27621"/>
                    <a:pt x="9003" y="28003"/>
                    <a:pt x="8568" y="28055"/>
                  </a:cubicBezTo>
                  <a:lnTo>
                    <a:pt x="8444" y="28055"/>
                  </a:lnTo>
                  <a:cubicBezTo>
                    <a:pt x="7940" y="28055"/>
                    <a:pt x="7532" y="27647"/>
                    <a:pt x="7532" y="27156"/>
                  </a:cubicBezTo>
                  <a:lnTo>
                    <a:pt x="7532" y="18168"/>
                  </a:lnTo>
                  <a:cubicBezTo>
                    <a:pt x="7532" y="16099"/>
                    <a:pt x="5845" y="14409"/>
                    <a:pt x="3773" y="14409"/>
                  </a:cubicBezTo>
                  <a:cubicBezTo>
                    <a:pt x="1704" y="14409"/>
                    <a:pt x="1" y="16099"/>
                    <a:pt x="1" y="18168"/>
                  </a:cubicBezTo>
                  <a:lnTo>
                    <a:pt x="1" y="30141"/>
                  </a:lnTo>
                  <a:lnTo>
                    <a:pt x="1" y="44059"/>
                  </a:lnTo>
                  <a:lnTo>
                    <a:pt x="2861" y="44059"/>
                  </a:lnTo>
                  <a:lnTo>
                    <a:pt x="2861" y="29065"/>
                  </a:lnTo>
                  <a:lnTo>
                    <a:pt x="2861" y="18168"/>
                  </a:lnTo>
                  <a:cubicBezTo>
                    <a:pt x="2861" y="17677"/>
                    <a:pt x="3270" y="17269"/>
                    <a:pt x="3773" y="17269"/>
                  </a:cubicBezTo>
                  <a:cubicBezTo>
                    <a:pt x="4276" y="17269"/>
                    <a:pt x="4685" y="17677"/>
                    <a:pt x="4685" y="18168"/>
                  </a:cubicBezTo>
                  <a:lnTo>
                    <a:pt x="4685" y="27156"/>
                  </a:lnTo>
                  <a:cubicBezTo>
                    <a:pt x="4685" y="29186"/>
                    <a:pt x="6306" y="30863"/>
                    <a:pt x="8336" y="30915"/>
                  </a:cubicBezTo>
                  <a:cubicBezTo>
                    <a:pt x="8378" y="30915"/>
                    <a:pt x="8405" y="30932"/>
                    <a:pt x="8444" y="30932"/>
                  </a:cubicBezTo>
                  <a:cubicBezTo>
                    <a:pt x="10529" y="30932"/>
                    <a:pt x="12219" y="29229"/>
                    <a:pt x="12219" y="27156"/>
                  </a:cubicBezTo>
                  <a:lnTo>
                    <a:pt x="12219" y="18619"/>
                  </a:lnTo>
                  <a:lnTo>
                    <a:pt x="12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51" name="Google Shape;2251;p31"/>
            <p:cNvGrpSpPr/>
            <p:nvPr/>
          </p:nvGrpSpPr>
          <p:grpSpPr>
            <a:xfrm rot="5400000" flipH="1">
              <a:off x="3392071" y="1847512"/>
              <a:ext cx="1257637" cy="5799004"/>
              <a:chOff x="3563222" y="101822"/>
              <a:chExt cx="1212180" cy="5125965"/>
            </a:xfrm>
          </p:grpSpPr>
          <p:sp>
            <p:nvSpPr>
              <p:cNvPr id="2252" name="Google Shape;2252;p31"/>
              <p:cNvSpPr/>
              <p:nvPr/>
            </p:nvSpPr>
            <p:spPr>
              <a:xfrm>
                <a:off x="3563222" y="4946702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31"/>
              <p:cNvSpPr/>
              <p:nvPr/>
            </p:nvSpPr>
            <p:spPr>
              <a:xfrm>
                <a:off x="3563222" y="506016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31"/>
              <p:cNvSpPr/>
              <p:nvPr/>
            </p:nvSpPr>
            <p:spPr>
              <a:xfrm>
                <a:off x="3563222" y="4833244"/>
                <a:ext cx="13830" cy="5801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3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31"/>
              <p:cNvSpPr/>
              <p:nvPr/>
            </p:nvSpPr>
            <p:spPr>
              <a:xfrm>
                <a:off x="3563222" y="5171569"/>
                <a:ext cx="13830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31"/>
              <p:cNvSpPr/>
              <p:nvPr/>
            </p:nvSpPr>
            <p:spPr>
              <a:xfrm>
                <a:off x="3563222" y="4043522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31"/>
              <p:cNvSpPr/>
              <p:nvPr/>
            </p:nvSpPr>
            <p:spPr>
              <a:xfrm>
                <a:off x="3563222" y="4154802"/>
                <a:ext cx="13830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2" extrusionOk="0">
                    <a:moveTo>
                      <a:pt x="0" y="0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31"/>
              <p:cNvSpPr/>
              <p:nvPr/>
            </p:nvSpPr>
            <p:spPr>
              <a:xfrm>
                <a:off x="3563222" y="3818271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31"/>
              <p:cNvSpPr/>
              <p:nvPr/>
            </p:nvSpPr>
            <p:spPr>
              <a:xfrm>
                <a:off x="3563222" y="3930064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31"/>
              <p:cNvSpPr/>
              <p:nvPr/>
            </p:nvSpPr>
            <p:spPr>
              <a:xfrm>
                <a:off x="3563222" y="426826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31"/>
              <p:cNvSpPr/>
              <p:nvPr/>
            </p:nvSpPr>
            <p:spPr>
              <a:xfrm>
                <a:off x="3563222" y="4380053"/>
                <a:ext cx="13830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31"/>
              <p:cNvSpPr/>
              <p:nvPr/>
            </p:nvSpPr>
            <p:spPr>
              <a:xfrm>
                <a:off x="3563222" y="4493383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31"/>
              <p:cNvSpPr/>
              <p:nvPr/>
            </p:nvSpPr>
            <p:spPr>
              <a:xfrm>
                <a:off x="3563222" y="4718250"/>
                <a:ext cx="13830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65" extrusionOk="0">
                    <a:moveTo>
                      <a:pt x="0" y="0"/>
                    </a:moveTo>
                    <a:lnTo>
                      <a:pt x="0" y="26"/>
                    </a:lnTo>
                    <a:lnTo>
                      <a:pt x="0" y="435"/>
                    </a:lnTo>
                    <a:lnTo>
                      <a:pt x="0" y="464"/>
                    </a:lnTo>
                    <a:lnTo>
                      <a:pt x="108" y="464"/>
                    </a:lnTo>
                    <a:lnTo>
                      <a:pt x="108" y="435"/>
                    </a:lnTo>
                    <a:lnTo>
                      <a:pt x="108" y="26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31"/>
              <p:cNvSpPr/>
              <p:nvPr/>
            </p:nvSpPr>
            <p:spPr>
              <a:xfrm>
                <a:off x="3563222" y="4606457"/>
                <a:ext cx="13830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31"/>
              <p:cNvSpPr/>
              <p:nvPr/>
            </p:nvSpPr>
            <p:spPr>
              <a:xfrm>
                <a:off x="3746086" y="1978230"/>
                <a:ext cx="57882" cy="31502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46" extrusionOk="0">
                    <a:moveTo>
                      <a:pt x="438" y="0"/>
                    </a:moveTo>
                    <a:cubicBezTo>
                      <a:pt x="288" y="43"/>
                      <a:pt x="138" y="82"/>
                      <a:pt x="0" y="151"/>
                    </a:cubicBezTo>
                    <a:lnTo>
                      <a:pt x="43" y="246"/>
                    </a:lnTo>
                    <a:cubicBezTo>
                      <a:pt x="180" y="193"/>
                      <a:pt x="314" y="151"/>
                      <a:pt x="451" y="112"/>
                    </a:cubicBezTo>
                    <a:lnTo>
                      <a:pt x="43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31"/>
              <p:cNvSpPr/>
              <p:nvPr/>
            </p:nvSpPr>
            <p:spPr>
              <a:xfrm>
                <a:off x="3563222" y="2663843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31"/>
              <p:cNvSpPr/>
              <p:nvPr/>
            </p:nvSpPr>
            <p:spPr>
              <a:xfrm>
                <a:off x="3563222" y="2777301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31"/>
              <p:cNvSpPr/>
              <p:nvPr/>
            </p:nvSpPr>
            <p:spPr>
              <a:xfrm>
                <a:off x="3563222" y="2438721"/>
                <a:ext cx="13830" cy="5608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31"/>
              <p:cNvSpPr/>
              <p:nvPr/>
            </p:nvSpPr>
            <p:spPr>
              <a:xfrm>
                <a:off x="3587424" y="2107567"/>
                <a:ext cx="40338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36" extrusionOk="0">
                    <a:moveTo>
                      <a:pt x="220" y="1"/>
                    </a:moveTo>
                    <a:cubicBezTo>
                      <a:pt x="138" y="121"/>
                      <a:pt x="69" y="259"/>
                      <a:pt x="1" y="393"/>
                    </a:cubicBezTo>
                    <a:lnTo>
                      <a:pt x="112" y="435"/>
                    </a:lnTo>
                    <a:cubicBezTo>
                      <a:pt x="164" y="298"/>
                      <a:pt x="233" y="177"/>
                      <a:pt x="314" y="53"/>
                    </a:cubicBezTo>
                    <a:lnTo>
                      <a:pt x="2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31"/>
              <p:cNvSpPr/>
              <p:nvPr/>
            </p:nvSpPr>
            <p:spPr>
              <a:xfrm>
                <a:off x="3563222" y="2325263"/>
                <a:ext cx="13830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31"/>
              <p:cNvSpPr/>
              <p:nvPr/>
            </p:nvSpPr>
            <p:spPr>
              <a:xfrm>
                <a:off x="3651837" y="2025483"/>
                <a:ext cx="52504" cy="46997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344" y="1"/>
                    </a:moveTo>
                    <a:cubicBezTo>
                      <a:pt x="220" y="83"/>
                      <a:pt x="112" y="177"/>
                      <a:pt x="1" y="285"/>
                    </a:cubicBezTo>
                    <a:lnTo>
                      <a:pt x="83" y="367"/>
                    </a:lnTo>
                    <a:cubicBezTo>
                      <a:pt x="181" y="259"/>
                      <a:pt x="289" y="177"/>
                      <a:pt x="410" y="96"/>
                    </a:cubicBezTo>
                    <a:lnTo>
                      <a:pt x="3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31"/>
              <p:cNvSpPr/>
              <p:nvPr/>
            </p:nvSpPr>
            <p:spPr>
              <a:xfrm>
                <a:off x="3563222" y="2212189"/>
                <a:ext cx="21001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449" extrusionOk="0">
                    <a:moveTo>
                      <a:pt x="56" y="1"/>
                    </a:moveTo>
                    <a:cubicBezTo>
                      <a:pt x="26" y="148"/>
                      <a:pt x="13" y="298"/>
                      <a:pt x="0" y="448"/>
                    </a:cubicBezTo>
                    <a:lnTo>
                      <a:pt x="121" y="448"/>
                    </a:lnTo>
                    <a:cubicBezTo>
                      <a:pt x="121" y="311"/>
                      <a:pt x="137" y="164"/>
                      <a:pt x="163" y="27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31"/>
              <p:cNvSpPr/>
              <p:nvPr/>
            </p:nvSpPr>
            <p:spPr>
              <a:xfrm>
                <a:off x="3563222" y="2550386"/>
                <a:ext cx="13830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08" y="44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31"/>
              <p:cNvSpPr/>
              <p:nvPr/>
            </p:nvSpPr>
            <p:spPr>
              <a:xfrm>
                <a:off x="3563222" y="345203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31"/>
              <p:cNvSpPr/>
              <p:nvPr/>
            </p:nvSpPr>
            <p:spPr>
              <a:xfrm>
                <a:off x="3563222" y="3565488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31"/>
              <p:cNvSpPr/>
              <p:nvPr/>
            </p:nvSpPr>
            <p:spPr>
              <a:xfrm>
                <a:off x="3563222" y="2888582"/>
                <a:ext cx="13830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31"/>
              <p:cNvSpPr/>
              <p:nvPr/>
            </p:nvSpPr>
            <p:spPr>
              <a:xfrm>
                <a:off x="3563222" y="3790226"/>
                <a:ext cx="13830" cy="1933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51" extrusionOk="0">
                    <a:moveTo>
                      <a:pt x="0" y="0"/>
                    </a:moveTo>
                    <a:lnTo>
                      <a:pt x="0" y="151"/>
                    </a:lnTo>
                    <a:lnTo>
                      <a:pt x="108" y="1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31"/>
              <p:cNvSpPr/>
              <p:nvPr/>
            </p:nvSpPr>
            <p:spPr>
              <a:xfrm>
                <a:off x="3563222" y="3677153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31"/>
              <p:cNvSpPr/>
              <p:nvPr/>
            </p:nvSpPr>
            <p:spPr>
              <a:xfrm>
                <a:off x="3563222" y="3002040"/>
                <a:ext cx="13830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31"/>
              <p:cNvSpPr/>
              <p:nvPr/>
            </p:nvSpPr>
            <p:spPr>
              <a:xfrm>
                <a:off x="3563222" y="3113833"/>
                <a:ext cx="13830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31"/>
              <p:cNvSpPr/>
              <p:nvPr/>
            </p:nvSpPr>
            <p:spPr>
              <a:xfrm>
                <a:off x="3563222" y="3338572"/>
                <a:ext cx="13830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31"/>
              <p:cNvSpPr/>
              <p:nvPr/>
            </p:nvSpPr>
            <p:spPr>
              <a:xfrm>
                <a:off x="3563222" y="3227291"/>
                <a:ext cx="13830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31"/>
              <p:cNvSpPr/>
              <p:nvPr/>
            </p:nvSpPr>
            <p:spPr>
              <a:xfrm>
                <a:off x="4161244" y="2921749"/>
                <a:ext cx="16135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25" y="438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31"/>
              <p:cNvSpPr/>
              <p:nvPr/>
            </p:nvSpPr>
            <p:spPr>
              <a:xfrm>
                <a:off x="4161244" y="2358685"/>
                <a:ext cx="16135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25" y="449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31"/>
              <p:cNvSpPr/>
              <p:nvPr/>
            </p:nvSpPr>
            <p:spPr>
              <a:xfrm>
                <a:off x="4161244" y="2471759"/>
                <a:ext cx="16135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25" y="438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31"/>
              <p:cNvSpPr/>
              <p:nvPr/>
            </p:nvSpPr>
            <p:spPr>
              <a:xfrm>
                <a:off x="4161244" y="2583424"/>
                <a:ext cx="16135" cy="5801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53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25" y="452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31"/>
              <p:cNvSpPr/>
              <p:nvPr/>
            </p:nvSpPr>
            <p:spPr>
              <a:xfrm>
                <a:off x="4161244" y="3373787"/>
                <a:ext cx="16135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5" extrusionOk="0">
                    <a:moveTo>
                      <a:pt x="1" y="0"/>
                    </a:moveTo>
                    <a:lnTo>
                      <a:pt x="1" y="422"/>
                    </a:ln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422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31"/>
              <p:cNvSpPr/>
              <p:nvPr/>
            </p:nvSpPr>
            <p:spPr>
              <a:xfrm>
                <a:off x="4393154" y="3710319"/>
                <a:ext cx="57882" cy="22666"/>
              </a:xfrm>
              <a:custGeom>
                <a:avLst/>
                <a:gdLst/>
                <a:ahLst/>
                <a:cxnLst/>
                <a:rect l="l" t="t" r="r" b="b"/>
                <a:pathLst>
                  <a:path w="452" h="177" extrusionOk="0">
                    <a:moveTo>
                      <a:pt x="30" y="0"/>
                    </a:moveTo>
                    <a:lnTo>
                      <a:pt x="1" y="108"/>
                    </a:lnTo>
                    <a:cubicBezTo>
                      <a:pt x="138" y="151"/>
                      <a:pt x="288" y="177"/>
                      <a:pt x="439" y="177"/>
                    </a:cubicBezTo>
                    <a:lnTo>
                      <a:pt x="452" y="69"/>
                    </a:lnTo>
                    <a:cubicBezTo>
                      <a:pt x="301" y="52"/>
                      <a:pt x="164" y="39"/>
                      <a:pt x="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31"/>
              <p:cNvSpPr/>
              <p:nvPr/>
            </p:nvSpPr>
            <p:spPr>
              <a:xfrm>
                <a:off x="4161244" y="2696882"/>
                <a:ext cx="16135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31"/>
              <p:cNvSpPr/>
              <p:nvPr/>
            </p:nvSpPr>
            <p:spPr>
              <a:xfrm>
                <a:off x="4168415" y="3483403"/>
                <a:ext cx="29837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52" extrusionOk="0">
                    <a:moveTo>
                      <a:pt x="108" y="1"/>
                    </a:moveTo>
                    <a:lnTo>
                      <a:pt x="0" y="27"/>
                    </a:lnTo>
                    <a:cubicBezTo>
                      <a:pt x="27" y="164"/>
                      <a:pt x="69" y="314"/>
                      <a:pt x="121" y="452"/>
                    </a:cubicBezTo>
                    <a:lnTo>
                      <a:pt x="233" y="409"/>
                    </a:lnTo>
                    <a:cubicBezTo>
                      <a:pt x="177" y="288"/>
                      <a:pt x="134" y="138"/>
                      <a:pt x="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31"/>
              <p:cNvSpPr/>
              <p:nvPr/>
            </p:nvSpPr>
            <p:spPr>
              <a:xfrm>
                <a:off x="4288532" y="3664603"/>
                <a:ext cx="56217" cy="40338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15" extrusionOk="0">
                    <a:moveTo>
                      <a:pt x="69" y="1"/>
                    </a:moveTo>
                    <a:lnTo>
                      <a:pt x="1" y="83"/>
                    </a:lnTo>
                    <a:cubicBezTo>
                      <a:pt x="125" y="181"/>
                      <a:pt x="259" y="246"/>
                      <a:pt x="396" y="315"/>
                    </a:cubicBezTo>
                    <a:lnTo>
                      <a:pt x="439" y="220"/>
                    </a:lnTo>
                    <a:cubicBezTo>
                      <a:pt x="314" y="151"/>
                      <a:pt x="193" y="83"/>
                      <a:pt x="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31"/>
              <p:cNvSpPr/>
              <p:nvPr/>
            </p:nvSpPr>
            <p:spPr>
              <a:xfrm>
                <a:off x="4210290" y="3584696"/>
                <a:ext cx="45332" cy="54168"/>
              </a:xfrm>
              <a:custGeom>
                <a:avLst/>
                <a:gdLst/>
                <a:ahLst/>
                <a:cxnLst/>
                <a:rect l="l" t="t" r="r" b="b"/>
                <a:pathLst>
                  <a:path w="354" h="423" extrusionOk="0">
                    <a:moveTo>
                      <a:pt x="95" y="1"/>
                    </a:moveTo>
                    <a:lnTo>
                      <a:pt x="0" y="69"/>
                    </a:lnTo>
                    <a:cubicBezTo>
                      <a:pt x="82" y="190"/>
                      <a:pt x="177" y="314"/>
                      <a:pt x="285" y="422"/>
                    </a:cubicBezTo>
                    <a:lnTo>
                      <a:pt x="353" y="341"/>
                    </a:lnTo>
                    <a:cubicBezTo>
                      <a:pt x="259" y="233"/>
                      <a:pt x="177" y="122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31"/>
              <p:cNvSpPr/>
              <p:nvPr/>
            </p:nvSpPr>
            <p:spPr>
              <a:xfrm>
                <a:off x="3857879" y="1971571"/>
                <a:ext cx="57882" cy="17288"/>
              </a:xfrm>
              <a:custGeom>
                <a:avLst/>
                <a:gdLst/>
                <a:ahLst/>
                <a:cxnLst/>
                <a:rect l="l" t="t" r="r" b="b"/>
                <a:pathLst>
                  <a:path w="452" h="135" extrusionOk="0">
                    <a:moveTo>
                      <a:pt x="0" y="0"/>
                    </a:moveTo>
                    <a:lnTo>
                      <a:pt x="13" y="108"/>
                    </a:lnTo>
                    <a:lnTo>
                      <a:pt x="95" y="108"/>
                    </a:lnTo>
                    <a:cubicBezTo>
                      <a:pt x="206" y="108"/>
                      <a:pt x="327" y="121"/>
                      <a:pt x="435" y="134"/>
                    </a:cubicBezTo>
                    <a:lnTo>
                      <a:pt x="451" y="26"/>
                    </a:lnTo>
                    <a:cubicBezTo>
                      <a:pt x="340" y="13"/>
                      <a:pt x="219" y="0"/>
                      <a:pt x="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31"/>
              <p:cNvSpPr/>
              <p:nvPr/>
            </p:nvSpPr>
            <p:spPr>
              <a:xfrm>
                <a:off x="4161244" y="2245228"/>
                <a:ext cx="16135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49" extrusionOk="0">
                    <a:moveTo>
                      <a:pt x="109" y="1"/>
                    </a:moveTo>
                    <a:lnTo>
                      <a:pt x="1" y="14"/>
                    </a:lnTo>
                    <a:lnTo>
                      <a:pt x="1" y="259"/>
                    </a:lnTo>
                    <a:lnTo>
                      <a:pt x="1" y="449"/>
                    </a:lnTo>
                    <a:lnTo>
                      <a:pt x="125" y="449"/>
                    </a:lnTo>
                    <a:lnTo>
                      <a:pt x="125" y="259"/>
                    </a:lnTo>
                    <a:cubicBezTo>
                      <a:pt x="125" y="164"/>
                      <a:pt x="109" y="83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31"/>
              <p:cNvSpPr/>
              <p:nvPr/>
            </p:nvSpPr>
            <p:spPr>
              <a:xfrm>
                <a:off x="4129870" y="2135227"/>
                <a:ext cx="33167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259" h="452" extrusionOk="0">
                    <a:moveTo>
                      <a:pt x="96" y="0"/>
                    </a:moveTo>
                    <a:lnTo>
                      <a:pt x="1" y="56"/>
                    </a:lnTo>
                    <a:cubicBezTo>
                      <a:pt x="56" y="177"/>
                      <a:pt x="109" y="314"/>
                      <a:pt x="151" y="451"/>
                    </a:cubicBezTo>
                    <a:lnTo>
                      <a:pt x="259" y="422"/>
                    </a:lnTo>
                    <a:cubicBezTo>
                      <a:pt x="220" y="275"/>
                      <a:pt x="164" y="138"/>
                      <a:pt x="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31"/>
              <p:cNvSpPr/>
              <p:nvPr/>
            </p:nvSpPr>
            <p:spPr>
              <a:xfrm>
                <a:off x="4062129" y="2046484"/>
                <a:ext cx="48662" cy="50711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96" extrusionOk="0">
                    <a:moveTo>
                      <a:pt x="66" y="0"/>
                    </a:moveTo>
                    <a:lnTo>
                      <a:pt x="0" y="82"/>
                    </a:lnTo>
                    <a:cubicBezTo>
                      <a:pt x="108" y="177"/>
                      <a:pt x="203" y="285"/>
                      <a:pt x="285" y="396"/>
                    </a:cubicBezTo>
                    <a:lnTo>
                      <a:pt x="379" y="327"/>
                    </a:lnTo>
                    <a:cubicBezTo>
                      <a:pt x="285" y="203"/>
                      <a:pt x="177" y="95"/>
                      <a:pt x="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31"/>
              <p:cNvSpPr/>
              <p:nvPr/>
            </p:nvSpPr>
            <p:spPr>
              <a:xfrm>
                <a:off x="3965830" y="1988731"/>
                <a:ext cx="57882" cy="36881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88" extrusionOk="0">
                    <a:moveTo>
                      <a:pt x="43" y="0"/>
                    </a:moveTo>
                    <a:lnTo>
                      <a:pt x="0" y="95"/>
                    </a:lnTo>
                    <a:cubicBezTo>
                      <a:pt x="138" y="151"/>
                      <a:pt x="275" y="206"/>
                      <a:pt x="396" y="288"/>
                    </a:cubicBezTo>
                    <a:lnTo>
                      <a:pt x="452" y="193"/>
                    </a:lnTo>
                    <a:cubicBezTo>
                      <a:pt x="327" y="111"/>
                      <a:pt x="193" y="56"/>
                      <a:pt x="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31"/>
              <p:cNvSpPr/>
              <p:nvPr/>
            </p:nvSpPr>
            <p:spPr>
              <a:xfrm>
                <a:off x="4161244" y="3260329"/>
                <a:ext cx="16135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31"/>
              <p:cNvSpPr/>
              <p:nvPr/>
            </p:nvSpPr>
            <p:spPr>
              <a:xfrm>
                <a:off x="4161244" y="3035079"/>
                <a:ext cx="16135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25" y="439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31"/>
              <p:cNvSpPr/>
              <p:nvPr/>
            </p:nvSpPr>
            <p:spPr>
              <a:xfrm>
                <a:off x="4161244" y="2810340"/>
                <a:ext cx="16135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31"/>
              <p:cNvSpPr/>
              <p:nvPr/>
            </p:nvSpPr>
            <p:spPr>
              <a:xfrm>
                <a:off x="4161244" y="3146872"/>
                <a:ext cx="16135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25" y="448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31"/>
              <p:cNvSpPr/>
              <p:nvPr/>
            </p:nvSpPr>
            <p:spPr>
              <a:xfrm>
                <a:off x="4761060" y="1231918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31"/>
              <p:cNvSpPr/>
              <p:nvPr/>
            </p:nvSpPr>
            <p:spPr>
              <a:xfrm>
                <a:off x="4761060" y="1343711"/>
                <a:ext cx="14342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31"/>
              <p:cNvSpPr/>
              <p:nvPr/>
            </p:nvSpPr>
            <p:spPr>
              <a:xfrm>
                <a:off x="4761060" y="1003338"/>
                <a:ext cx="14342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65" extrusionOk="0">
                    <a:moveTo>
                      <a:pt x="1" y="1"/>
                    </a:moveTo>
                    <a:lnTo>
                      <a:pt x="1" y="27"/>
                    </a:lnTo>
                    <a:lnTo>
                      <a:pt x="1" y="436"/>
                    </a:lnTo>
                    <a:lnTo>
                      <a:pt x="1" y="465"/>
                    </a:lnTo>
                    <a:lnTo>
                      <a:pt x="112" y="465"/>
                    </a:lnTo>
                    <a:lnTo>
                      <a:pt x="112" y="436"/>
                    </a:lnTo>
                    <a:lnTo>
                      <a:pt x="112" y="27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31"/>
              <p:cNvSpPr/>
              <p:nvPr/>
            </p:nvSpPr>
            <p:spPr>
              <a:xfrm>
                <a:off x="4761060" y="1118460"/>
                <a:ext cx="14342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12" y="45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31"/>
              <p:cNvSpPr/>
              <p:nvPr/>
            </p:nvSpPr>
            <p:spPr>
              <a:xfrm>
                <a:off x="4761060" y="2020105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12" y="43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1"/>
              <p:cNvSpPr/>
              <p:nvPr/>
            </p:nvSpPr>
            <p:spPr>
              <a:xfrm>
                <a:off x="4761060" y="2131898"/>
                <a:ext cx="14342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1"/>
              <p:cNvSpPr/>
              <p:nvPr/>
            </p:nvSpPr>
            <p:spPr>
              <a:xfrm>
                <a:off x="4761060" y="1456657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12" y="43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1"/>
              <p:cNvSpPr/>
              <p:nvPr/>
            </p:nvSpPr>
            <p:spPr>
              <a:xfrm>
                <a:off x="4761060" y="2245228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12" y="43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1"/>
              <p:cNvSpPr/>
              <p:nvPr/>
            </p:nvSpPr>
            <p:spPr>
              <a:xfrm>
                <a:off x="4761060" y="1570115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12" y="43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1"/>
              <p:cNvSpPr/>
              <p:nvPr/>
            </p:nvSpPr>
            <p:spPr>
              <a:xfrm>
                <a:off x="4761060" y="1681908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1"/>
              <p:cNvSpPr/>
              <p:nvPr/>
            </p:nvSpPr>
            <p:spPr>
              <a:xfrm>
                <a:off x="4761060" y="1906647"/>
                <a:ext cx="14342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12" y="45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1"/>
              <p:cNvSpPr/>
              <p:nvPr/>
            </p:nvSpPr>
            <p:spPr>
              <a:xfrm>
                <a:off x="4761060" y="1795366"/>
                <a:ext cx="14342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1"/>
              <p:cNvSpPr/>
              <p:nvPr/>
            </p:nvSpPr>
            <p:spPr>
              <a:xfrm>
                <a:off x="4761060" y="328609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1"/>
              <p:cNvSpPr/>
              <p:nvPr/>
            </p:nvSpPr>
            <p:spPr>
              <a:xfrm>
                <a:off x="4761060" y="440018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12" y="43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1"/>
              <p:cNvSpPr/>
              <p:nvPr/>
            </p:nvSpPr>
            <p:spPr>
              <a:xfrm>
                <a:off x="4761060" y="101822"/>
                <a:ext cx="14342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1"/>
              <p:cNvSpPr/>
              <p:nvPr/>
            </p:nvSpPr>
            <p:spPr>
              <a:xfrm>
                <a:off x="4761060" y="215152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12" y="43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31"/>
              <p:cNvSpPr/>
              <p:nvPr/>
            </p:nvSpPr>
            <p:spPr>
              <a:xfrm>
                <a:off x="4761060" y="553476"/>
                <a:ext cx="14342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31"/>
              <p:cNvSpPr/>
              <p:nvPr/>
            </p:nvSpPr>
            <p:spPr>
              <a:xfrm>
                <a:off x="4761060" y="665141"/>
                <a:ext cx="14342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1" y="1"/>
                    </a:moveTo>
                    <a:lnTo>
                      <a:pt x="1" y="449"/>
                    </a:lnTo>
                    <a:lnTo>
                      <a:pt x="112" y="44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31"/>
              <p:cNvSpPr/>
              <p:nvPr/>
            </p:nvSpPr>
            <p:spPr>
              <a:xfrm>
                <a:off x="4761060" y="778599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31"/>
              <p:cNvSpPr/>
              <p:nvPr/>
            </p:nvSpPr>
            <p:spPr>
              <a:xfrm>
                <a:off x="4761060" y="889880"/>
                <a:ext cx="14342" cy="5801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3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12" y="45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1"/>
              <p:cNvSpPr/>
              <p:nvPr/>
            </p:nvSpPr>
            <p:spPr>
              <a:xfrm>
                <a:off x="4761060" y="2921749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12" y="438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1"/>
              <p:cNvSpPr/>
              <p:nvPr/>
            </p:nvSpPr>
            <p:spPr>
              <a:xfrm>
                <a:off x="4761060" y="2358685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48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1"/>
              <p:cNvSpPr/>
              <p:nvPr/>
            </p:nvSpPr>
            <p:spPr>
              <a:xfrm>
                <a:off x="4761060" y="2470094"/>
                <a:ext cx="14342" cy="5788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112" y="451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1"/>
              <p:cNvSpPr/>
              <p:nvPr/>
            </p:nvSpPr>
            <p:spPr>
              <a:xfrm>
                <a:off x="4761060" y="2583424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12" y="43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1"/>
              <p:cNvSpPr/>
              <p:nvPr/>
            </p:nvSpPr>
            <p:spPr>
              <a:xfrm>
                <a:off x="4761060" y="3368281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22"/>
                    </a:ln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42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1"/>
              <p:cNvSpPr/>
              <p:nvPr/>
            </p:nvSpPr>
            <p:spPr>
              <a:xfrm>
                <a:off x="4485739" y="3710319"/>
                <a:ext cx="59547" cy="2266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77" extrusionOk="0">
                    <a:moveTo>
                      <a:pt x="435" y="0"/>
                    </a:moveTo>
                    <a:cubicBezTo>
                      <a:pt x="288" y="26"/>
                      <a:pt x="150" y="52"/>
                      <a:pt x="0" y="69"/>
                    </a:cubicBezTo>
                    <a:lnTo>
                      <a:pt x="13" y="177"/>
                    </a:lnTo>
                    <a:cubicBezTo>
                      <a:pt x="163" y="164"/>
                      <a:pt x="314" y="134"/>
                      <a:pt x="464" y="108"/>
                    </a:cubicBez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31"/>
              <p:cNvSpPr/>
              <p:nvPr/>
            </p:nvSpPr>
            <p:spPr>
              <a:xfrm>
                <a:off x="4761060" y="2696882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31"/>
              <p:cNvSpPr/>
              <p:nvPr/>
            </p:nvSpPr>
            <p:spPr>
              <a:xfrm>
                <a:off x="4740187" y="3480074"/>
                <a:ext cx="29837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49" extrusionOk="0">
                    <a:moveTo>
                      <a:pt x="125" y="0"/>
                    </a:moveTo>
                    <a:cubicBezTo>
                      <a:pt x="98" y="134"/>
                      <a:pt x="56" y="272"/>
                      <a:pt x="0" y="409"/>
                    </a:cubicBezTo>
                    <a:lnTo>
                      <a:pt x="98" y="448"/>
                    </a:lnTo>
                    <a:cubicBezTo>
                      <a:pt x="151" y="314"/>
                      <a:pt x="206" y="164"/>
                      <a:pt x="232" y="13"/>
                    </a:cubicBez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31"/>
              <p:cNvSpPr/>
              <p:nvPr/>
            </p:nvSpPr>
            <p:spPr>
              <a:xfrm>
                <a:off x="4592025" y="3662938"/>
                <a:ext cx="56217" cy="42003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28" extrusionOk="0">
                    <a:moveTo>
                      <a:pt x="370" y="1"/>
                    </a:moveTo>
                    <a:cubicBezTo>
                      <a:pt x="259" y="83"/>
                      <a:pt x="138" y="164"/>
                      <a:pt x="0" y="220"/>
                    </a:cubicBezTo>
                    <a:lnTo>
                      <a:pt x="56" y="328"/>
                    </a:lnTo>
                    <a:cubicBezTo>
                      <a:pt x="193" y="259"/>
                      <a:pt x="314" y="177"/>
                      <a:pt x="438" y="96"/>
                    </a:cubicBez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31"/>
              <p:cNvSpPr/>
              <p:nvPr/>
            </p:nvSpPr>
            <p:spPr>
              <a:xfrm>
                <a:off x="4681153" y="3580982"/>
                <a:ext cx="45332" cy="52376"/>
              </a:xfrm>
              <a:custGeom>
                <a:avLst/>
                <a:gdLst/>
                <a:ahLst/>
                <a:cxnLst/>
                <a:rect l="l" t="t" r="r" b="b"/>
                <a:pathLst>
                  <a:path w="354" h="409" extrusionOk="0">
                    <a:moveTo>
                      <a:pt x="259" y="0"/>
                    </a:moveTo>
                    <a:cubicBezTo>
                      <a:pt x="190" y="124"/>
                      <a:pt x="95" y="232"/>
                      <a:pt x="1" y="343"/>
                    </a:cubicBezTo>
                    <a:lnTo>
                      <a:pt x="82" y="409"/>
                    </a:lnTo>
                    <a:cubicBezTo>
                      <a:pt x="177" y="301"/>
                      <a:pt x="272" y="180"/>
                      <a:pt x="354" y="56"/>
                    </a:cubicBezTo>
                    <a:lnTo>
                      <a:pt x="25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31"/>
              <p:cNvSpPr/>
              <p:nvPr/>
            </p:nvSpPr>
            <p:spPr>
              <a:xfrm>
                <a:off x="4761060" y="3260329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31"/>
              <p:cNvSpPr/>
              <p:nvPr/>
            </p:nvSpPr>
            <p:spPr>
              <a:xfrm>
                <a:off x="4761060" y="3035079"/>
                <a:ext cx="14342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12" y="43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31"/>
              <p:cNvSpPr/>
              <p:nvPr/>
            </p:nvSpPr>
            <p:spPr>
              <a:xfrm>
                <a:off x="4761060" y="2808675"/>
                <a:ext cx="14342" cy="5583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12" y="43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31"/>
              <p:cNvSpPr/>
              <p:nvPr/>
            </p:nvSpPr>
            <p:spPr>
              <a:xfrm>
                <a:off x="4761060" y="3146872"/>
                <a:ext cx="14342" cy="5749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12" y="448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6" name="Google Shape;2336;p31"/>
          <p:cNvGrpSpPr/>
          <p:nvPr/>
        </p:nvGrpSpPr>
        <p:grpSpPr>
          <a:xfrm>
            <a:off x="5015418" y="667998"/>
            <a:ext cx="2982182" cy="3840892"/>
            <a:chOff x="5015418" y="667998"/>
            <a:chExt cx="2982182" cy="3840892"/>
          </a:xfrm>
        </p:grpSpPr>
        <p:grpSp>
          <p:nvGrpSpPr>
            <p:cNvPr id="2337" name="Google Shape;2337;p31"/>
            <p:cNvGrpSpPr/>
            <p:nvPr/>
          </p:nvGrpSpPr>
          <p:grpSpPr>
            <a:xfrm rot="562879">
              <a:off x="5272673" y="1086045"/>
              <a:ext cx="1763974" cy="3301153"/>
              <a:chOff x="5120779" y="818439"/>
              <a:chExt cx="1836564" cy="3437000"/>
            </a:xfrm>
          </p:grpSpPr>
          <p:sp>
            <p:nvSpPr>
              <p:cNvPr id="2338" name="Google Shape;2338;p31"/>
              <p:cNvSpPr/>
              <p:nvPr/>
            </p:nvSpPr>
            <p:spPr>
              <a:xfrm>
                <a:off x="5120779" y="818439"/>
                <a:ext cx="1836564" cy="3437000"/>
              </a:xfrm>
              <a:custGeom>
                <a:avLst/>
                <a:gdLst/>
                <a:ahLst/>
                <a:cxnLst/>
                <a:rect l="l" t="t" r="r" b="b"/>
                <a:pathLst>
                  <a:path w="37357" h="69911" extrusionOk="0">
                    <a:moveTo>
                      <a:pt x="3283" y="0"/>
                    </a:moveTo>
                    <a:cubicBezTo>
                      <a:pt x="1520" y="0"/>
                      <a:pt x="1" y="1520"/>
                      <a:pt x="1" y="3435"/>
                    </a:cubicBezTo>
                    <a:lnTo>
                      <a:pt x="1" y="66627"/>
                    </a:lnTo>
                    <a:cubicBezTo>
                      <a:pt x="1" y="68390"/>
                      <a:pt x="1520" y="69910"/>
                      <a:pt x="3283" y="69910"/>
                    </a:cubicBezTo>
                    <a:lnTo>
                      <a:pt x="34074" y="69910"/>
                    </a:lnTo>
                    <a:cubicBezTo>
                      <a:pt x="35837" y="69910"/>
                      <a:pt x="37357" y="68390"/>
                      <a:pt x="37357" y="66627"/>
                    </a:cubicBezTo>
                    <a:lnTo>
                      <a:pt x="37357" y="3435"/>
                    </a:lnTo>
                    <a:cubicBezTo>
                      <a:pt x="37357" y="1520"/>
                      <a:pt x="35837" y="0"/>
                      <a:pt x="34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31"/>
              <p:cNvSpPr/>
              <p:nvPr/>
            </p:nvSpPr>
            <p:spPr>
              <a:xfrm>
                <a:off x="5819675" y="947325"/>
                <a:ext cx="438600" cy="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31"/>
              <p:cNvSpPr/>
              <p:nvPr/>
            </p:nvSpPr>
            <p:spPr>
              <a:xfrm>
                <a:off x="5878717" y="3947980"/>
                <a:ext cx="320700" cy="1938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1" name="Google Shape;2341;p31"/>
            <p:cNvSpPr/>
            <p:nvPr/>
          </p:nvSpPr>
          <p:spPr>
            <a:xfrm flipH="1">
              <a:off x="6748100" y="667998"/>
              <a:ext cx="1249500" cy="397200"/>
            </a:xfrm>
            <a:prstGeom prst="wedgeRectCallout">
              <a:avLst>
                <a:gd name="adj1" fmla="val -11597"/>
                <a:gd name="adj2" fmla="val 11098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5"/>
                  </a:solidFill>
                  <a:latin typeface="Poppins"/>
                  <a:ea typeface="Poppins"/>
                  <a:cs typeface="Poppins"/>
                  <a:sym typeface="Poppins"/>
                </a:rPr>
                <a:t>REPORT!</a:t>
              </a:r>
              <a:endParaRPr sz="1600" b="1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342" name="Google Shape;2342;p31"/>
          <p:cNvSpPr txBox="1">
            <a:spLocks noGrp="1"/>
          </p:cNvSpPr>
          <p:nvPr>
            <p:ph type="title"/>
          </p:nvPr>
        </p:nvSpPr>
        <p:spPr>
          <a:xfrm>
            <a:off x="1032800" y="1028200"/>
            <a:ext cx="3327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2343" name="Google Shape;2343;p31"/>
          <p:cNvSpPr txBox="1">
            <a:spLocks noGrp="1"/>
          </p:cNvSpPr>
          <p:nvPr>
            <p:ph type="subTitle" idx="1"/>
          </p:nvPr>
        </p:nvSpPr>
        <p:spPr>
          <a:xfrm>
            <a:off x="1032800" y="1600900"/>
            <a:ext cx="3327000" cy="18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  <a:buNone/>
            </a:pPr>
            <a:r>
              <a:rPr lang="en-US" dirty="0"/>
              <a:t>The main problem is the reduction of traffic congestion and improvement of safety on highways during accidents.</a:t>
            </a:r>
            <a:endParaRPr dirty="0"/>
          </a:p>
        </p:txBody>
      </p:sp>
      <p:pic>
        <p:nvPicPr>
          <p:cNvPr id="2344" name="Google Shape;2344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 rot="573371">
            <a:off x="5391518" y="1391185"/>
            <a:ext cx="1513140" cy="26224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3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3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p32"/>
          <p:cNvSpPr/>
          <p:nvPr/>
        </p:nvSpPr>
        <p:spPr>
          <a:xfrm>
            <a:off x="1497913" y="1278825"/>
            <a:ext cx="3213600" cy="32136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2350;p32"/>
          <p:cNvSpPr txBox="1">
            <a:spLocks noGrp="1"/>
          </p:cNvSpPr>
          <p:nvPr>
            <p:ph type="title"/>
          </p:nvPr>
        </p:nvSpPr>
        <p:spPr>
          <a:xfrm>
            <a:off x="4807175" y="2378823"/>
            <a:ext cx="3450900" cy="15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Objectives </a:t>
            </a:r>
            <a:endParaRPr sz="4000" dirty="0"/>
          </a:p>
        </p:txBody>
      </p:sp>
      <p:sp>
        <p:nvSpPr>
          <p:cNvPr id="2351" name="Google Shape;2351;p32"/>
          <p:cNvSpPr txBox="1">
            <a:spLocks noGrp="1"/>
          </p:cNvSpPr>
          <p:nvPr>
            <p:ph type="title" idx="2"/>
          </p:nvPr>
        </p:nvSpPr>
        <p:spPr>
          <a:xfrm>
            <a:off x="5367575" y="1352850"/>
            <a:ext cx="2330100" cy="9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2352" name="Google Shape;2352;p32"/>
          <p:cNvGrpSpPr/>
          <p:nvPr/>
        </p:nvGrpSpPr>
        <p:grpSpPr>
          <a:xfrm>
            <a:off x="435284" y="2391181"/>
            <a:ext cx="2351004" cy="4425656"/>
            <a:chOff x="5492025" y="895275"/>
            <a:chExt cx="2055612" cy="3869595"/>
          </a:xfrm>
        </p:grpSpPr>
        <p:sp>
          <p:nvSpPr>
            <p:cNvPr id="2353" name="Google Shape;2353;p32"/>
            <p:cNvSpPr/>
            <p:nvPr/>
          </p:nvSpPr>
          <p:spPr>
            <a:xfrm>
              <a:off x="5492025" y="895275"/>
              <a:ext cx="2055612" cy="3869595"/>
            </a:xfrm>
            <a:custGeom>
              <a:avLst/>
              <a:gdLst/>
              <a:ahLst/>
              <a:cxnLst/>
              <a:rect l="l" t="t" r="r" b="b"/>
              <a:pathLst>
                <a:path w="16887" h="31789" extrusionOk="0">
                  <a:moveTo>
                    <a:pt x="3773" y="0"/>
                  </a:moveTo>
                  <a:cubicBezTo>
                    <a:pt x="1687" y="0"/>
                    <a:pt x="1" y="1687"/>
                    <a:pt x="1" y="3759"/>
                  </a:cubicBezTo>
                  <a:lnTo>
                    <a:pt x="1" y="15729"/>
                  </a:lnTo>
                  <a:lnTo>
                    <a:pt x="14" y="15729"/>
                  </a:lnTo>
                  <a:lnTo>
                    <a:pt x="14" y="31788"/>
                  </a:lnTo>
                  <a:lnTo>
                    <a:pt x="2874" y="31788"/>
                  </a:lnTo>
                  <a:lnTo>
                    <a:pt x="2874" y="13157"/>
                  </a:lnTo>
                  <a:lnTo>
                    <a:pt x="2861" y="13157"/>
                  </a:lnTo>
                  <a:lnTo>
                    <a:pt x="2861" y="3759"/>
                  </a:lnTo>
                  <a:cubicBezTo>
                    <a:pt x="2861" y="3269"/>
                    <a:pt x="3269" y="2860"/>
                    <a:pt x="3773" y="2860"/>
                  </a:cubicBezTo>
                  <a:cubicBezTo>
                    <a:pt x="4276" y="2860"/>
                    <a:pt x="4684" y="3269"/>
                    <a:pt x="4684" y="3759"/>
                  </a:cubicBezTo>
                  <a:lnTo>
                    <a:pt x="4671" y="12748"/>
                  </a:lnTo>
                  <a:cubicBezTo>
                    <a:pt x="4671" y="14817"/>
                    <a:pt x="6374" y="16507"/>
                    <a:pt x="8443" y="16507"/>
                  </a:cubicBezTo>
                  <a:cubicBezTo>
                    <a:pt x="10525" y="16507"/>
                    <a:pt x="12215" y="14817"/>
                    <a:pt x="12215" y="12748"/>
                  </a:cubicBezTo>
                  <a:lnTo>
                    <a:pt x="12215" y="3759"/>
                  </a:lnTo>
                  <a:cubicBezTo>
                    <a:pt x="12215" y="3269"/>
                    <a:pt x="12624" y="2860"/>
                    <a:pt x="13114" y="2860"/>
                  </a:cubicBezTo>
                  <a:cubicBezTo>
                    <a:pt x="13618" y="2860"/>
                    <a:pt x="14026" y="3269"/>
                    <a:pt x="14026" y="3759"/>
                  </a:cubicBezTo>
                  <a:lnTo>
                    <a:pt x="14026" y="13157"/>
                  </a:lnTo>
                  <a:lnTo>
                    <a:pt x="14026" y="31788"/>
                  </a:lnTo>
                  <a:lnTo>
                    <a:pt x="16886" y="31788"/>
                  </a:lnTo>
                  <a:lnTo>
                    <a:pt x="16886" y="15729"/>
                  </a:lnTo>
                  <a:lnTo>
                    <a:pt x="16886" y="3759"/>
                  </a:lnTo>
                  <a:cubicBezTo>
                    <a:pt x="16886" y="1687"/>
                    <a:pt x="15200" y="0"/>
                    <a:pt x="13114" y="0"/>
                  </a:cubicBezTo>
                  <a:cubicBezTo>
                    <a:pt x="11045" y="0"/>
                    <a:pt x="9355" y="1687"/>
                    <a:pt x="9355" y="3759"/>
                  </a:cubicBezTo>
                  <a:lnTo>
                    <a:pt x="9355" y="12748"/>
                  </a:lnTo>
                  <a:cubicBezTo>
                    <a:pt x="9355" y="13209"/>
                    <a:pt x="9002" y="13591"/>
                    <a:pt x="8564" y="13647"/>
                  </a:cubicBezTo>
                  <a:lnTo>
                    <a:pt x="8336" y="13647"/>
                  </a:lnTo>
                  <a:cubicBezTo>
                    <a:pt x="7884" y="13591"/>
                    <a:pt x="7531" y="13209"/>
                    <a:pt x="7531" y="12748"/>
                  </a:cubicBezTo>
                  <a:lnTo>
                    <a:pt x="7531" y="3759"/>
                  </a:lnTo>
                  <a:cubicBezTo>
                    <a:pt x="7531" y="1687"/>
                    <a:pt x="5842" y="0"/>
                    <a:pt x="37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4" name="Google Shape;2354;p32"/>
            <p:cNvGrpSpPr/>
            <p:nvPr/>
          </p:nvGrpSpPr>
          <p:grpSpPr>
            <a:xfrm>
              <a:off x="5659156" y="1062406"/>
              <a:ext cx="1720973" cy="3496726"/>
              <a:chOff x="5659156" y="1062406"/>
              <a:chExt cx="1720973" cy="3496726"/>
            </a:xfrm>
          </p:grpSpPr>
          <p:sp>
            <p:nvSpPr>
              <p:cNvPr id="2355" name="Google Shape;2355;p32"/>
              <p:cNvSpPr/>
              <p:nvPr/>
            </p:nvSpPr>
            <p:spPr>
              <a:xfrm>
                <a:off x="5661103" y="264595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32"/>
              <p:cNvSpPr/>
              <p:nvPr/>
            </p:nvSpPr>
            <p:spPr>
              <a:xfrm>
                <a:off x="7366861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32"/>
              <p:cNvSpPr/>
              <p:nvPr/>
            </p:nvSpPr>
            <p:spPr>
              <a:xfrm>
                <a:off x="7366861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2"/>
              <p:cNvSpPr/>
              <p:nvPr/>
            </p:nvSpPr>
            <p:spPr>
              <a:xfrm>
                <a:off x="7366861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2"/>
              <p:cNvSpPr/>
              <p:nvPr/>
            </p:nvSpPr>
            <p:spPr>
              <a:xfrm>
                <a:off x="7366861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32"/>
              <p:cNvSpPr/>
              <p:nvPr/>
            </p:nvSpPr>
            <p:spPr>
              <a:xfrm>
                <a:off x="7366861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32"/>
              <p:cNvSpPr/>
              <p:nvPr/>
            </p:nvSpPr>
            <p:spPr>
              <a:xfrm>
                <a:off x="7366861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2"/>
              <p:cNvSpPr/>
              <p:nvPr/>
            </p:nvSpPr>
            <p:spPr>
              <a:xfrm>
                <a:off x="7366861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2"/>
              <p:cNvSpPr/>
              <p:nvPr/>
            </p:nvSpPr>
            <p:spPr>
              <a:xfrm>
                <a:off x="7366861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32"/>
              <p:cNvSpPr/>
              <p:nvPr/>
            </p:nvSpPr>
            <p:spPr>
              <a:xfrm>
                <a:off x="7366861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32"/>
              <p:cNvSpPr/>
              <p:nvPr/>
            </p:nvSpPr>
            <p:spPr>
              <a:xfrm>
                <a:off x="7366861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2"/>
              <p:cNvSpPr/>
              <p:nvPr/>
            </p:nvSpPr>
            <p:spPr>
              <a:xfrm>
                <a:off x="7366861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2"/>
              <p:cNvSpPr/>
              <p:nvPr/>
            </p:nvSpPr>
            <p:spPr>
              <a:xfrm>
                <a:off x="7366861" y="2789954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64"/>
                    </a:lnTo>
                    <a:lnTo>
                      <a:pt x="108" y="14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32"/>
              <p:cNvSpPr/>
              <p:nvPr/>
            </p:nvSpPr>
            <p:spPr>
              <a:xfrm>
                <a:off x="7366861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32"/>
              <p:cNvSpPr/>
              <p:nvPr/>
            </p:nvSpPr>
            <p:spPr>
              <a:xfrm>
                <a:off x="7366861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32"/>
              <p:cNvSpPr/>
              <p:nvPr/>
            </p:nvSpPr>
            <p:spPr>
              <a:xfrm>
                <a:off x="7366861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32"/>
              <p:cNvSpPr/>
              <p:nvPr/>
            </p:nvSpPr>
            <p:spPr>
              <a:xfrm>
                <a:off x="7366861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0" y="1"/>
                    </a:moveTo>
                    <a:lnTo>
                      <a:pt x="0" y="30"/>
                    </a:lnTo>
                    <a:lnTo>
                      <a:pt x="0" y="439"/>
                    </a:lnTo>
                    <a:lnTo>
                      <a:pt x="0" y="465"/>
                    </a:lnTo>
                    <a:lnTo>
                      <a:pt x="108" y="465"/>
                    </a:lnTo>
                    <a:lnTo>
                      <a:pt x="108" y="439"/>
                    </a:lnTo>
                    <a:lnTo>
                      <a:pt x="108" y="3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32"/>
              <p:cNvSpPr/>
              <p:nvPr/>
            </p:nvSpPr>
            <p:spPr>
              <a:xfrm>
                <a:off x="7366861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32"/>
              <p:cNvSpPr/>
              <p:nvPr/>
            </p:nvSpPr>
            <p:spPr>
              <a:xfrm>
                <a:off x="5833347" y="1069101"/>
                <a:ext cx="54656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246" extrusionOk="0">
                    <a:moveTo>
                      <a:pt x="423" y="1"/>
                    </a:moveTo>
                    <a:cubicBezTo>
                      <a:pt x="285" y="43"/>
                      <a:pt x="138" y="83"/>
                      <a:pt x="1" y="151"/>
                    </a:cubicBezTo>
                    <a:lnTo>
                      <a:pt x="40" y="246"/>
                    </a:lnTo>
                    <a:cubicBezTo>
                      <a:pt x="178" y="190"/>
                      <a:pt x="315" y="138"/>
                      <a:pt x="449" y="109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32"/>
              <p:cNvSpPr/>
              <p:nvPr/>
            </p:nvSpPr>
            <p:spPr>
              <a:xfrm>
                <a:off x="5659156" y="1720827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11" y="436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32"/>
              <p:cNvSpPr/>
              <p:nvPr/>
            </p:nvSpPr>
            <p:spPr>
              <a:xfrm>
                <a:off x="5659156" y="1826729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11" y="451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32"/>
              <p:cNvSpPr/>
              <p:nvPr/>
            </p:nvSpPr>
            <p:spPr>
              <a:xfrm>
                <a:off x="5659156" y="1506831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32"/>
              <p:cNvSpPr/>
              <p:nvPr/>
            </p:nvSpPr>
            <p:spPr>
              <a:xfrm>
                <a:off x="5682649" y="1190097"/>
                <a:ext cx="38222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452" extrusionOk="0">
                    <a:moveTo>
                      <a:pt x="216" y="0"/>
                    </a:moveTo>
                    <a:cubicBezTo>
                      <a:pt x="134" y="138"/>
                      <a:pt x="69" y="259"/>
                      <a:pt x="0" y="396"/>
                    </a:cubicBezTo>
                    <a:lnTo>
                      <a:pt x="108" y="452"/>
                    </a:lnTo>
                    <a:cubicBezTo>
                      <a:pt x="164" y="314"/>
                      <a:pt x="232" y="193"/>
                      <a:pt x="314" y="69"/>
                    </a:cubicBez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32"/>
              <p:cNvSpPr/>
              <p:nvPr/>
            </p:nvSpPr>
            <p:spPr>
              <a:xfrm>
                <a:off x="5659156" y="1398981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11" y="43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2"/>
              <p:cNvSpPr/>
              <p:nvPr/>
            </p:nvSpPr>
            <p:spPr>
              <a:xfrm>
                <a:off x="5743878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340" y="0"/>
                    </a:moveTo>
                    <a:cubicBezTo>
                      <a:pt x="220" y="82"/>
                      <a:pt x="108" y="177"/>
                      <a:pt x="1" y="285"/>
                    </a:cubicBezTo>
                    <a:lnTo>
                      <a:pt x="82" y="366"/>
                    </a:lnTo>
                    <a:cubicBezTo>
                      <a:pt x="177" y="258"/>
                      <a:pt x="285" y="164"/>
                      <a:pt x="409" y="82"/>
                    </a:cubicBez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2"/>
              <p:cNvSpPr/>
              <p:nvPr/>
            </p:nvSpPr>
            <p:spPr>
              <a:xfrm>
                <a:off x="5659156" y="1291131"/>
                <a:ext cx="1996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4" h="452" extrusionOk="0">
                    <a:moveTo>
                      <a:pt x="56" y="1"/>
                    </a:moveTo>
                    <a:cubicBezTo>
                      <a:pt x="30" y="151"/>
                      <a:pt x="17" y="301"/>
                      <a:pt x="0" y="452"/>
                    </a:cubicBezTo>
                    <a:lnTo>
                      <a:pt x="111" y="452"/>
                    </a:lnTo>
                    <a:cubicBezTo>
                      <a:pt x="125" y="301"/>
                      <a:pt x="138" y="164"/>
                      <a:pt x="164" y="30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2"/>
              <p:cNvSpPr/>
              <p:nvPr/>
            </p:nvSpPr>
            <p:spPr>
              <a:xfrm>
                <a:off x="5659156" y="1613098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2"/>
              <p:cNvSpPr/>
              <p:nvPr/>
            </p:nvSpPr>
            <p:spPr>
              <a:xfrm>
                <a:off x="5659156" y="247005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2"/>
              <p:cNvSpPr/>
              <p:nvPr/>
            </p:nvSpPr>
            <p:spPr>
              <a:xfrm>
                <a:off x="5659156" y="2576323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11" y="44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2"/>
              <p:cNvSpPr/>
              <p:nvPr/>
            </p:nvSpPr>
            <p:spPr>
              <a:xfrm>
                <a:off x="5659156" y="1934579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2"/>
              <p:cNvSpPr/>
              <p:nvPr/>
            </p:nvSpPr>
            <p:spPr>
              <a:xfrm>
                <a:off x="5659156" y="2683808"/>
                <a:ext cx="13633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2"/>
              <p:cNvSpPr/>
              <p:nvPr/>
            </p:nvSpPr>
            <p:spPr>
              <a:xfrm>
                <a:off x="5659156" y="2040725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11" y="44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2"/>
              <p:cNvSpPr/>
              <p:nvPr/>
            </p:nvSpPr>
            <p:spPr>
              <a:xfrm>
                <a:off x="5659156" y="214857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2"/>
              <p:cNvSpPr/>
              <p:nvPr/>
            </p:nvSpPr>
            <p:spPr>
              <a:xfrm>
                <a:off x="5659156" y="2362205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11" y="45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2"/>
              <p:cNvSpPr/>
              <p:nvPr/>
            </p:nvSpPr>
            <p:spPr>
              <a:xfrm>
                <a:off x="5659156" y="2256060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2"/>
              <p:cNvSpPr/>
              <p:nvPr/>
            </p:nvSpPr>
            <p:spPr>
              <a:xfrm>
                <a:off x="6228107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2"/>
              <p:cNvSpPr/>
              <p:nvPr/>
            </p:nvSpPr>
            <p:spPr>
              <a:xfrm>
                <a:off x="6228107" y="143038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2"/>
              <p:cNvSpPr/>
              <p:nvPr/>
            </p:nvSpPr>
            <p:spPr>
              <a:xfrm>
                <a:off x="6228107" y="153823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2"/>
              <p:cNvSpPr/>
              <p:nvPr/>
            </p:nvSpPr>
            <p:spPr>
              <a:xfrm>
                <a:off x="6228107" y="1644504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2"/>
              <p:cNvSpPr/>
              <p:nvPr/>
            </p:nvSpPr>
            <p:spPr>
              <a:xfrm>
                <a:off x="6228107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2"/>
              <p:cNvSpPr/>
              <p:nvPr/>
            </p:nvSpPr>
            <p:spPr>
              <a:xfrm>
                <a:off x="6448554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26" y="1"/>
                    </a:moveTo>
                    <a:lnTo>
                      <a:pt x="0" y="108"/>
                    </a:lnTo>
                    <a:cubicBezTo>
                      <a:pt x="134" y="148"/>
                      <a:pt x="285" y="164"/>
                      <a:pt x="435" y="177"/>
                    </a:cubicBezTo>
                    <a:lnTo>
                      <a:pt x="448" y="66"/>
                    </a:lnTo>
                    <a:cubicBezTo>
                      <a:pt x="298" y="53"/>
                      <a:pt x="164" y="40"/>
                      <a:pt x="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2"/>
              <p:cNvSpPr/>
              <p:nvPr/>
            </p:nvSpPr>
            <p:spPr>
              <a:xfrm>
                <a:off x="6228107" y="1752354"/>
                <a:ext cx="14851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21" y="435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6234437" y="2499878"/>
                <a:ext cx="26780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49" extrusionOk="0">
                    <a:moveTo>
                      <a:pt x="112" y="1"/>
                    </a:moveTo>
                    <a:lnTo>
                      <a:pt x="1" y="14"/>
                    </a:lnTo>
                    <a:cubicBezTo>
                      <a:pt x="30" y="164"/>
                      <a:pt x="69" y="315"/>
                      <a:pt x="125" y="449"/>
                    </a:cubicBezTo>
                    <a:lnTo>
                      <a:pt x="220" y="409"/>
                    </a:lnTo>
                    <a:cubicBezTo>
                      <a:pt x="177" y="272"/>
                      <a:pt x="138" y="138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6349103" y="2672244"/>
                <a:ext cx="52951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14" extrusionOk="0">
                    <a:moveTo>
                      <a:pt x="69" y="0"/>
                    </a:moveTo>
                    <a:lnTo>
                      <a:pt x="0" y="82"/>
                    </a:lnTo>
                    <a:cubicBezTo>
                      <a:pt x="121" y="177"/>
                      <a:pt x="258" y="245"/>
                      <a:pt x="396" y="314"/>
                    </a:cubicBezTo>
                    <a:lnTo>
                      <a:pt x="435" y="219"/>
                    </a:lnTo>
                    <a:cubicBezTo>
                      <a:pt x="314" y="151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274241" y="2596164"/>
                <a:ext cx="43457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10" extrusionOk="0">
                    <a:moveTo>
                      <a:pt x="95" y="1"/>
                    </a:moveTo>
                    <a:lnTo>
                      <a:pt x="1" y="53"/>
                    </a:lnTo>
                    <a:cubicBezTo>
                      <a:pt x="82" y="190"/>
                      <a:pt x="177" y="298"/>
                      <a:pt x="275" y="409"/>
                    </a:cubicBezTo>
                    <a:lnTo>
                      <a:pt x="357" y="341"/>
                    </a:lnTo>
                    <a:cubicBezTo>
                      <a:pt x="259" y="230"/>
                      <a:pt x="177" y="122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5939614" y="1062406"/>
                <a:ext cx="54656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38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96" y="111"/>
                    </a:lnTo>
                    <a:cubicBezTo>
                      <a:pt x="203" y="111"/>
                      <a:pt x="328" y="111"/>
                      <a:pt x="435" y="138"/>
                    </a:cubicBezTo>
                    <a:lnTo>
                      <a:pt x="449" y="30"/>
                    </a:lnTo>
                    <a:cubicBezTo>
                      <a:pt x="341" y="0"/>
                      <a:pt x="216" y="0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6228107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08" y="0"/>
                    </a:moveTo>
                    <a:lnTo>
                      <a:pt x="0" y="13"/>
                    </a:lnTo>
                    <a:lnTo>
                      <a:pt x="0" y="245"/>
                    </a:ln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245"/>
                    </a:lnTo>
                    <a:cubicBezTo>
                      <a:pt x="121" y="164"/>
                      <a:pt x="108" y="82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6198284" y="1218338"/>
                <a:ext cx="31527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452" extrusionOk="0">
                    <a:moveTo>
                      <a:pt x="95" y="1"/>
                    </a:moveTo>
                    <a:lnTo>
                      <a:pt x="0" y="56"/>
                    </a:lnTo>
                    <a:cubicBezTo>
                      <a:pt x="53" y="177"/>
                      <a:pt x="108" y="314"/>
                      <a:pt x="147" y="452"/>
                    </a:cubicBezTo>
                    <a:lnTo>
                      <a:pt x="259" y="422"/>
                    </a:lnTo>
                    <a:cubicBezTo>
                      <a:pt x="216" y="272"/>
                      <a:pt x="164" y="138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133403" y="1133981"/>
                <a:ext cx="46622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3" extrusionOk="0">
                    <a:moveTo>
                      <a:pt x="69" y="1"/>
                    </a:moveTo>
                    <a:lnTo>
                      <a:pt x="1" y="82"/>
                    </a:lnTo>
                    <a:cubicBezTo>
                      <a:pt x="108" y="177"/>
                      <a:pt x="206" y="272"/>
                      <a:pt x="288" y="393"/>
                    </a:cubicBezTo>
                    <a:lnTo>
                      <a:pt x="383" y="327"/>
                    </a:lnTo>
                    <a:cubicBezTo>
                      <a:pt x="288" y="203"/>
                      <a:pt x="177" y="95"/>
                      <a:pt x="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042352" y="1079083"/>
                <a:ext cx="54534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72" extrusionOk="0">
                    <a:moveTo>
                      <a:pt x="39" y="1"/>
                    </a:moveTo>
                    <a:lnTo>
                      <a:pt x="0" y="95"/>
                    </a:lnTo>
                    <a:cubicBezTo>
                      <a:pt x="137" y="151"/>
                      <a:pt x="271" y="206"/>
                      <a:pt x="396" y="272"/>
                    </a:cubicBezTo>
                    <a:lnTo>
                      <a:pt x="448" y="177"/>
                    </a:lnTo>
                    <a:cubicBezTo>
                      <a:pt x="327" y="108"/>
                      <a:pt x="177" y="43"/>
                      <a:pt x="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6228107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2"/>
              <p:cNvSpPr/>
              <p:nvPr/>
            </p:nvSpPr>
            <p:spPr>
              <a:xfrm>
                <a:off x="6228107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2"/>
              <p:cNvSpPr/>
              <p:nvPr/>
            </p:nvSpPr>
            <p:spPr>
              <a:xfrm>
                <a:off x="6228107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2"/>
              <p:cNvSpPr/>
              <p:nvPr/>
            </p:nvSpPr>
            <p:spPr>
              <a:xfrm>
                <a:off x="6228107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2"/>
              <p:cNvSpPr/>
              <p:nvPr/>
            </p:nvSpPr>
            <p:spPr>
              <a:xfrm>
                <a:off x="7151161" y="1069101"/>
                <a:ext cx="55021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46" extrusionOk="0">
                    <a:moveTo>
                      <a:pt x="30" y="1"/>
                    </a:moveTo>
                    <a:lnTo>
                      <a:pt x="1" y="109"/>
                    </a:lnTo>
                    <a:cubicBezTo>
                      <a:pt x="138" y="138"/>
                      <a:pt x="275" y="190"/>
                      <a:pt x="409" y="246"/>
                    </a:cubicBezTo>
                    <a:lnTo>
                      <a:pt x="452" y="151"/>
                    </a:lnTo>
                    <a:cubicBezTo>
                      <a:pt x="314" y="83"/>
                      <a:pt x="180" y="43"/>
                      <a:pt x="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7366861" y="1720827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2"/>
              <p:cNvSpPr/>
              <p:nvPr/>
            </p:nvSpPr>
            <p:spPr>
              <a:xfrm>
                <a:off x="7366861" y="1826729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2"/>
              <p:cNvSpPr/>
              <p:nvPr/>
            </p:nvSpPr>
            <p:spPr>
              <a:xfrm>
                <a:off x="7366861" y="150683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2"/>
              <p:cNvSpPr/>
              <p:nvPr/>
            </p:nvSpPr>
            <p:spPr>
              <a:xfrm>
                <a:off x="7318657" y="1190097"/>
                <a:ext cx="38344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2" extrusionOk="0">
                    <a:moveTo>
                      <a:pt x="96" y="0"/>
                    </a:moveTo>
                    <a:lnTo>
                      <a:pt x="1" y="69"/>
                    </a:lnTo>
                    <a:cubicBezTo>
                      <a:pt x="82" y="193"/>
                      <a:pt x="151" y="314"/>
                      <a:pt x="207" y="452"/>
                    </a:cubicBezTo>
                    <a:lnTo>
                      <a:pt x="315" y="396"/>
                    </a:lnTo>
                    <a:cubicBezTo>
                      <a:pt x="259" y="259"/>
                      <a:pt x="177" y="138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2"/>
              <p:cNvSpPr/>
              <p:nvPr/>
            </p:nvSpPr>
            <p:spPr>
              <a:xfrm>
                <a:off x="7366861" y="1398981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2"/>
              <p:cNvSpPr/>
              <p:nvPr/>
            </p:nvSpPr>
            <p:spPr>
              <a:xfrm>
                <a:off x="7245864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69" y="0"/>
                    </a:moveTo>
                    <a:lnTo>
                      <a:pt x="1" y="82"/>
                    </a:lnTo>
                    <a:cubicBezTo>
                      <a:pt x="122" y="164"/>
                      <a:pt x="233" y="258"/>
                      <a:pt x="327" y="366"/>
                    </a:cubicBezTo>
                    <a:lnTo>
                      <a:pt x="409" y="285"/>
                    </a:lnTo>
                    <a:cubicBezTo>
                      <a:pt x="314" y="177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7360044" y="1291131"/>
                <a:ext cx="20085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112" y="1"/>
                    </a:moveTo>
                    <a:lnTo>
                      <a:pt x="1" y="30"/>
                    </a:lnTo>
                    <a:cubicBezTo>
                      <a:pt x="30" y="164"/>
                      <a:pt x="56" y="301"/>
                      <a:pt x="56" y="452"/>
                    </a:cubicBezTo>
                    <a:lnTo>
                      <a:pt x="164" y="452"/>
                    </a:lnTo>
                    <a:cubicBezTo>
                      <a:pt x="164" y="301"/>
                      <a:pt x="138" y="151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7366861" y="1613098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2"/>
              <p:cNvSpPr/>
              <p:nvPr/>
            </p:nvSpPr>
            <p:spPr>
              <a:xfrm>
                <a:off x="7366861" y="247005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2"/>
              <p:cNvSpPr/>
              <p:nvPr/>
            </p:nvSpPr>
            <p:spPr>
              <a:xfrm>
                <a:off x="7366861" y="2576323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2"/>
              <p:cNvSpPr/>
              <p:nvPr/>
            </p:nvSpPr>
            <p:spPr>
              <a:xfrm>
                <a:off x="7366861" y="1934579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2"/>
              <p:cNvSpPr/>
              <p:nvPr/>
            </p:nvSpPr>
            <p:spPr>
              <a:xfrm>
                <a:off x="7366861" y="2683808"/>
                <a:ext cx="13268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366861" y="2040725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08" y="44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7366861" y="214857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366861" y="2362205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7366861" y="2256060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6798275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6798275" y="143038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6798275" y="153823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6798275" y="1644504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2"/>
              <p:cNvSpPr/>
              <p:nvPr/>
            </p:nvSpPr>
            <p:spPr>
              <a:xfrm>
                <a:off x="6798275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2"/>
              <p:cNvSpPr/>
              <p:nvPr/>
            </p:nvSpPr>
            <p:spPr>
              <a:xfrm>
                <a:off x="6536441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422" y="1"/>
                    </a:moveTo>
                    <a:cubicBezTo>
                      <a:pt x="285" y="40"/>
                      <a:pt x="148" y="53"/>
                      <a:pt x="1" y="66"/>
                    </a:cubicBezTo>
                    <a:lnTo>
                      <a:pt x="14" y="177"/>
                    </a:lnTo>
                    <a:cubicBezTo>
                      <a:pt x="164" y="164"/>
                      <a:pt x="311" y="148"/>
                      <a:pt x="448" y="108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2"/>
              <p:cNvSpPr/>
              <p:nvPr/>
            </p:nvSpPr>
            <p:spPr>
              <a:xfrm>
                <a:off x="6798275" y="175235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2"/>
              <p:cNvSpPr/>
              <p:nvPr/>
            </p:nvSpPr>
            <p:spPr>
              <a:xfrm>
                <a:off x="6778312" y="2499878"/>
                <a:ext cx="28484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34" h="449" extrusionOk="0">
                    <a:moveTo>
                      <a:pt x="122" y="1"/>
                    </a:moveTo>
                    <a:cubicBezTo>
                      <a:pt x="96" y="138"/>
                      <a:pt x="57" y="272"/>
                      <a:pt x="1" y="409"/>
                    </a:cubicBezTo>
                    <a:lnTo>
                      <a:pt x="96" y="449"/>
                    </a:lnTo>
                    <a:cubicBezTo>
                      <a:pt x="151" y="315"/>
                      <a:pt x="204" y="164"/>
                      <a:pt x="233" y="14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6637474" y="2672244"/>
                <a:ext cx="53073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14" extrusionOk="0">
                    <a:moveTo>
                      <a:pt x="367" y="0"/>
                    </a:moveTo>
                    <a:cubicBezTo>
                      <a:pt x="259" y="82"/>
                      <a:pt x="135" y="151"/>
                      <a:pt x="1" y="219"/>
                    </a:cubicBezTo>
                    <a:lnTo>
                      <a:pt x="53" y="314"/>
                    </a:lnTo>
                    <a:cubicBezTo>
                      <a:pt x="190" y="245"/>
                      <a:pt x="315" y="177"/>
                      <a:pt x="436" y="82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6721831" y="2596164"/>
                <a:ext cx="43578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10" extrusionOk="0">
                    <a:moveTo>
                      <a:pt x="259" y="1"/>
                    </a:moveTo>
                    <a:cubicBezTo>
                      <a:pt x="194" y="122"/>
                      <a:pt x="96" y="230"/>
                      <a:pt x="1" y="341"/>
                    </a:cubicBezTo>
                    <a:lnTo>
                      <a:pt x="83" y="409"/>
                    </a:lnTo>
                    <a:cubicBezTo>
                      <a:pt x="177" y="298"/>
                      <a:pt x="275" y="190"/>
                      <a:pt x="357" y="53"/>
                    </a:cubicBez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7045380" y="1062406"/>
                <a:ext cx="54534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8" extrusionOk="0">
                    <a:moveTo>
                      <a:pt x="353" y="0"/>
                    </a:moveTo>
                    <a:cubicBezTo>
                      <a:pt x="245" y="0"/>
                      <a:pt x="121" y="0"/>
                      <a:pt x="0" y="30"/>
                    </a:cubicBezTo>
                    <a:lnTo>
                      <a:pt x="13" y="138"/>
                    </a:lnTo>
                    <a:cubicBezTo>
                      <a:pt x="134" y="111"/>
                      <a:pt x="245" y="111"/>
                      <a:pt x="353" y="111"/>
                    </a:cubicBezTo>
                    <a:lnTo>
                      <a:pt x="448" y="111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6798275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3" y="0"/>
                    </a:moveTo>
                    <a:cubicBezTo>
                      <a:pt x="0" y="82"/>
                      <a:pt x="0" y="164"/>
                      <a:pt x="0" y="245"/>
                    </a:cubicBez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245"/>
                    </a:lnTo>
                    <a:cubicBezTo>
                      <a:pt x="108" y="177"/>
                      <a:pt x="108" y="95"/>
                      <a:pt x="121" y="13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6809839" y="1218338"/>
                <a:ext cx="33110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52" extrusionOk="0">
                    <a:moveTo>
                      <a:pt x="177" y="1"/>
                    </a:moveTo>
                    <a:cubicBezTo>
                      <a:pt x="108" y="138"/>
                      <a:pt x="43" y="272"/>
                      <a:pt x="0" y="422"/>
                    </a:cubicBezTo>
                    <a:lnTo>
                      <a:pt x="108" y="452"/>
                    </a:lnTo>
                    <a:cubicBezTo>
                      <a:pt x="151" y="314"/>
                      <a:pt x="206" y="177"/>
                      <a:pt x="271" y="56"/>
                    </a:cubicBez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6861086" y="1133981"/>
                <a:ext cx="46743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3" extrusionOk="0">
                    <a:moveTo>
                      <a:pt x="302" y="1"/>
                    </a:moveTo>
                    <a:cubicBezTo>
                      <a:pt x="194" y="95"/>
                      <a:pt x="83" y="203"/>
                      <a:pt x="1" y="327"/>
                    </a:cubicBezTo>
                    <a:lnTo>
                      <a:pt x="83" y="393"/>
                    </a:lnTo>
                    <a:cubicBezTo>
                      <a:pt x="164" y="272"/>
                      <a:pt x="275" y="177"/>
                      <a:pt x="383" y="82"/>
                    </a:cubicBezTo>
                    <a:lnTo>
                      <a:pt x="3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6942278" y="1079083"/>
                <a:ext cx="55021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72" extrusionOk="0">
                    <a:moveTo>
                      <a:pt x="409" y="1"/>
                    </a:moveTo>
                    <a:cubicBezTo>
                      <a:pt x="275" y="43"/>
                      <a:pt x="138" y="108"/>
                      <a:pt x="1" y="177"/>
                    </a:cubicBezTo>
                    <a:lnTo>
                      <a:pt x="56" y="272"/>
                    </a:lnTo>
                    <a:cubicBezTo>
                      <a:pt x="180" y="206"/>
                      <a:pt x="314" y="151"/>
                      <a:pt x="452" y="95"/>
                    </a:cubicBezTo>
                    <a:lnTo>
                      <a:pt x="4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6798275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6798275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6798275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6798275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32"/>
              <p:cNvSpPr/>
              <p:nvPr/>
            </p:nvSpPr>
            <p:spPr>
              <a:xfrm>
                <a:off x="5661103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32"/>
              <p:cNvSpPr/>
              <p:nvPr/>
            </p:nvSpPr>
            <p:spPr>
              <a:xfrm>
                <a:off x="5661103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32"/>
              <p:cNvSpPr/>
              <p:nvPr/>
            </p:nvSpPr>
            <p:spPr>
              <a:xfrm>
                <a:off x="5661103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32"/>
              <p:cNvSpPr/>
              <p:nvPr/>
            </p:nvSpPr>
            <p:spPr>
              <a:xfrm>
                <a:off x="5661103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2"/>
              <p:cNvSpPr/>
              <p:nvPr/>
            </p:nvSpPr>
            <p:spPr>
              <a:xfrm>
                <a:off x="5661103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2"/>
              <p:cNvSpPr/>
              <p:nvPr/>
            </p:nvSpPr>
            <p:spPr>
              <a:xfrm>
                <a:off x="5661103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2"/>
              <p:cNvSpPr/>
              <p:nvPr/>
            </p:nvSpPr>
            <p:spPr>
              <a:xfrm>
                <a:off x="5661103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2"/>
              <p:cNvSpPr/>
              <p:nvPr/>
            </p:nvSpPr>
            <p:spPr>
              <a:xfrm>
                <a:off x="5661103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2"/>
              <p:cNvSpPr/>
              <p:nvPr/>
            </p:nvSpPr>
            <p:spPr>
              <a:xfrm>
                <a:off x="5661103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2"/>
              <p:cNvSpPr/>
              <p:nvPr/>
            </p:nvSpPr>
            <p:spPr>
              <a:xfrm>
                <a:off x="5661103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2"/>
              <p:cNvSpPr/>
              <p:nvPr/>
            </p:nvSpPr>
            <p:spPr>
              <a:xfrm>
                <a:off x="5661103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2"/>
              <p:cNvSpPr/>
              <p:nvPr/>
            </p:nvSpPr>
            <p:spPr>
              <a:xfrm>
                <a:off x="5659156" y="2789954"/>
                <a:ext cx="15216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6" extrusionOk="0">
                    <a:moveTo>
                      <a:pt x="17" y="1"/>
                    </a:moveTo>
                    <a:lnTo>
                      <a:pt x="17" y="14"/>
                    </a:lnTo>
                    <a:lnTo>
                      <a:pt x="0" y="14"/>
                    </a:lnTo>
                    <a:lnTo>
                      <a:pt x="0" y="164"/>
                    </a:lnTo>
                    <a:lnTo>
                      <a:pt x="17" y="164"/>
                    </a:lnTo>
                    <a:lnTo>
                      <a:pt x="17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2"/>
              <p:cNvSpPr/>
              <p:nvPr/>
            </p:nvSpPr>
            <p:spPr>
              <a:xfrm>
                <a:off x="5661103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2"/>
              <p:cNvSpPr/>
              <p:nvPr/>
            </p:nvSpPr>
            <p:spPr>
              <a:xfrm>
                <a:off x="5661103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2"/>
              <p:cNvSpPr/>
              <p:nvPr/>
            </p:nvSpPr>
            <p:spPr>
              <a:xfrm>
                <a:off x="5661103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2"/>
              <p:cNvSpPr/>
              <p:nvPr/>
            </p:nvSpPr>
            <p:spPr>
              <a:xfrm>
                <a:off x="5661103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1"/>
                    </a:moveTo>
                    <a:lnTo>
                      <a:pt x="1" y="30"/>
                    </a:lnTo>
                    <a:lnTo>
                      <a:pt x="1" y="439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9"/>
                    </a:lnTo>
                    <a:lnTo>
                      <a:pt x="109" y="3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2"/>
              <p:cNvSpPr/>
              <p:nvPr/>
            </p:nvSpPr>
            <p:spPr>
              <a:xfrm>
                <a:off x="5661103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2" name="Google Shape;2462;p32"/>
          <p:cNvGrpSpPr/>
          <p:nvPr/>
        </p:nvGrpSpPr>
        <p:grpSpPr>
          <a:xfrm>
            <a:off x="1080275" y="482975"/>
            <a:ext cx="2714372" cy="4003230"/>
            <a:chOff x="1080275" y="482975"/>
            <a:chExt cx="2714372" cy="4003230"/>
          </a:xfrm>
        </p:grpSpPr>
        <p:grpSp>
          <p:nvGrpSpPr>
            <p:cNvPr id="2463" name="Google Shape;2463;p32"/>
            <p:cNvGrpSpPr/>
            <p:nvPr/>
          </p:nvGrpSpPr>
          <p:grpSpPr>
            <a:xfrm rot="-754058">
              <a:off x="1692569" y="1032547"/>
              <a:ext cx="1764045" cy="3301286"/>
              <a:chOff x="5120779" y="818439"/>
              <a:chExt cx="1836564" cy="3437000"/>
            </a:xfrm>
          </p:grpSpPr>
          <p:sp>
            <p:nvSpPr>
              <p:cNvPr id="2464" name="Google Shape;2464;p32"/>
              <p:cNvSpPr/>
              <p:nvPr/>
            </p:nvSpPr>
            <p:spPr>
              <a:xfrm>
                <a:off x="5120779" y="818439"/>
                <a:ext cx="1836564" cy="3437000"/>
              </a:xfrm>
              <a:custGeom>
                <a:avLst/>
                <a:gdLst/>
                <a:ahLst/>
                <a:cxnLst/>
                <a:rect l="l" t="t" r="r" b="b"/>
                <a:pathLst>
                  <a:path w="37357" h="69911" extrusionOk="0">
                    <a:moveTo>
                      <a:pt x="3283" y="0"/>
                    </a:moveTo>
                    <a:cubicBezTo>
                      <a:pt x="1520" y="0"/>
                      <a:pt x="1" y="1520"/>
                      <a:pt x="1" y="3435"/>
                    </a:cubicBezTo>
                    <a:lnTo>
                      <a:pt x="1" y="66627"/>
                    </a:lnTo>
                    <a:cubicBezTo>
                      <a:pt x="1" y="68390"/>
                      <a:pt x="1520" y="69910"/>
                      <a:pt x="3283" y="69910"/>
                    </a:cubicBezTo>
                    <a:lnTo>
                      <a:pt x="34074" y="69910"/>
                    </a:lnTo>
                    <a:cubicBezTo>
                      <a:pt x="35837" y="69910"/>
                      <a:pt x="37357" y="68390"/>
                      <a:pt x="37357" y="66627"/>
                    </a:cubicBezTo>
                    <a:lnTo>
                      <a:pt x="37357" y="3435"/>
                    </a:lnTo>
                    <a:cubicBezTo>
                      <a:pt x="37357" y="1520"/>
                      <a:pt x="35837" y="0"/>
                      <a:pt x="34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2"/>
              <p:cNvSpPr/>
              <p:nvPr/>
            </p:nvSpPr>
            <p:spPr>
              <a:xfrm>
                <a:off x="5819675" y="947325"/>
                <a:ext cx="438600" cy="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2"/>
              <p:cNvSpPr/>
              <p:nvPr/>
            </p:nvSpPr>
            <p:spPr>
              <a:xfrm>
                <a:off x="5878717" y="3947980"/>
                <a:ext cx="320700" cy="1938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7" name="Google Shape;2467;p32"/>
            <p:cNvSpPr/>
            <p:nvPr/>
          </p:nvSpPr>
          <p:spPr>
            <a:xfrm>
              <a:off x="1080275" y="482975"/>
              <a:ext cx="1559700" cy="397200"/>
            </a:xfrm>
            <a:prstGeom prst="wedgeRectCallout">
              <a:avLst>
                <a:gd name="adj1" fmla="val -11597"/>
                <a:gd name="adj2" fmla="val 11098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5"/>
                  </a:solidFill>
                  <a:latin typeface="Poppins"/>
                  <a:ea typeface="Poppins"/>
                  <a:cs typeface="Poppins"/>
                  <a:sym typeface="Poppins"/>
                </a:rPr>
                <a:t>ACCIDENT!</a:t>
              </a:r>
              <a:endParaRPr sz="1600" b="1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468" name="Google Shape;2468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-30" b="30"/>
          <a:stretch/>
        </p:blipFill>
        <p:spPr>
          <a:xfrm rot="-754210">
            <a:off x="1800180" y="1317963"/>
            <a:ext cx="1532149" cy="265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958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0" name="Google Shape;2490;p34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Objectives </a:t>
            </a:r>
            <a:endParaRPr dirty="0"/>
          </a:p>
        </p:txBody>
      </p:sp>
      <p:sp>
        <p:nvSpPr>
          <p:cNvPr id="2491" name="Google Shape;2491;p34"/>
          <p:cNvSpPr txBox="1">
            <a:spLocks noGrp="1"/>
          </p:cNvSpPr>
          <p:nvPr>
            <p:ph type="subTitle" idx="4"/>
          </p:nvPr>
        </p:nvSpPr>
        <p:spPr>
          <a:xfrm>
            <a:off x="1090025" y="21912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Performance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492" name="Google Shape;2492;p34"/>
          <p:cNvSpPr txBox="1">
            <a:spLocks noGrp="1"/>
          </p:cNvSpPr>
          <p:nvPr>
            <p:ph type="subTitle" idx="5"/>
          </p:nvPr>
        </p:nvSpPr>
        <p:spPr>
          <a:xfrm>
            <a:off x="3484350" y="21912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Communication </a:t>
            </a:r>
            <a:endParaRPr sz="1800" dirty="0"/>
          </a:p>
        </p:txBody>
      </p:sp>
      <p:sp>
        <p:nvSpPr>
          <p:cNvPr id="2493" name="Google Shape;2493;p34"/>
          <p:cNvSpPr txBox="1">
            <a:spLocks noGrp="1"/>
          </p:cNvSpPr>
          <p:nvPr>
            <p:ph type="subTitle" idx="1"/>
          </p:nvPr>
        </p:nvSpPr>
        <p:spPr>
          <a:xfrm>
            <a:off x="1090025" y="262119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Develop an intelligent highway traffic management system that can promptly detect accidents and hazards.</a:t>
            </a:r>
            <a:endParaRPr dirty="0"/>
          </a:p>
        </p:txBody>
      </p:sp>
      <p:sp>
        <p:nvSpPr>
          <p:cNvPr id="2494" name="Google Shape;2494;p34"/>
          <p:cNvSpPr txBox="1">
            <a:spLocks noGrp="1"/>
          </p:cNvSpPr>
          <p:nvPr>
            <p:ph type="subTitle" idx="2"/>
          </p:nvPr>
        </p:nvSpPr>
        <p:spPr>
          <a:xfrm>
            <a:off x="3484350" y="262119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Design a communication protocol that allows vehicles and Road Side Units (RSUs) to exchange real-time traffic information efficiently.</a:t>
            </a:r>
            <a:endParaRPr dirty="0"/>
          </a:p>
        </p:txBody>
      </p:sp>
      <p:sp>
        <p:nvSpPr>
          <p:cNvPr id="2495" name="Google Shape;2495;p34"/>
          <p:cNvSpPr txBox="1">
            <a:spLocks noGrp="1"/>
          </p:cNvSpPr>
          <p:nvPr>
            <p:ph type="subTitle" idx="3"/>
          </p:nvPr>
        </p:nvSpPr>
        <p:spPr>
          <a:xfrm>
            <a:off x="5878675" y="262119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Implement decision-making algorithms on On-Board Units (OBUs) to provide timely warnings and suggest alternative routes to vehicles behind the accident area.</a:t>
            </a:r>
            <a:endParaRPr dirty="0"/>
          </a:p>
        </p:txBody>
      </p:sp>
      <p:sp>
        <p:nvSpPr>
          <p:cNvPr id="2496" name="Google Shape;2496;p34"/>
          <p:cNvSpPr txBox="1">
            <a:spLocks noGrp="1"/>
          </p:cNvSpPr>
          <p:nvPr>
            <p:ph type="subTitle" idx="6"/>
          </p:nvPr>
        </p:nvSpPr>
        <p:spPr>
          <a:xfrm>
            <a:off x="5878675" y="21912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Decision-making</a:t>
            </a:r>
            <a:endParaRPr sz="1800" dirty="0"/>
          </a:p>
        </p:txBody>
      </p:sp>
      <p:sp>
        <p:nvSpPr>
          <p:cNvPr id="2497" name="Google Shape;2497;p34"/>
          <p:cNvSpPr/>
          <p:nvPr/>
        </p:nvSpPr>
        <p:spPr>
          <a:xfrm>
            <a:off x="1863725" y="1528800"/>
            <a:ext cx="627900" cy="6279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8" name="Google Shape;2498;p34"/>
          <p:cNvSpPr/>
          <p:nvPr/>
        </p:nvSpPr>
        <p:spPr>
          <a:xfrm>
            <a:off x="4258050" y="1528800"/>
            <a:ext cx="627900" cy="6279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9" name="Google Shape;2499;p34"/>
          <p:cNvSpPr/>
          <p:nvPr/>
        </p:nvSpPr>
        <p:spPr>
          <a:xfrm>
            <a:off x="6652375" y="1528800"/>
            <a:ext cx="627900" cy="6279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34"/>
          <p:cNvSpPr/>
          <p:nvPr/>
        </p:nvSpPr>
        <p:spPr>
          <a:xfrm>
            <a:off x="4411141" y="1680802"/>
            <a:ext cx="321718" cy="323896"/>
          </a:xfrm>
          <a:custGeom>
            <a:avLst/>
            <a:gdLst/>
            <a:ahLst/>
            <a:cxnLst/>
            <a:rect l="l" t="t" r="r" b="b"/>
            <a:pathLst>
              <a:path w="4284" h="4313" extrusionOk="0">
                <a:moveTo>
                  <a:pt x="2265" y="666"/>
                </a:moveTo>
                <a:lnTo>
                  <a:pt x="2265" y="1056"/>
                </a:lnTo>
                <a:lnTo>
                  <a:pt x="2026" y="1056"/>
                </a:lnTo>
                <a:lnTo>
                  <a:pt x="2026" y="666"/>
                </a:lnTo>
                <a:close/>
                <a:moveTo>
                  <a:pt x="1057" y="2019"/>
                </a:moveTo>
                <a:lnTo>
                  <a:pt x="1057" y="2294"/>
                </a:lnTo>
                <a:lnTo>
                  <a:pt x="666" y="2294"/>
                </a:lnTo>
                <a:lnTo>
                  <a:pt x="666" y="2019"/>
                </a:lnTo>
                <a:close/>
                <a:moveTo>
                  <a:pt x="3618" y="2019"/>
                </a:moveTo>
                <a:lnTo>
                  <a:pt x="3618" y="2294"/>
                </a:lnTo>
                <a:lnTo>
                  <a:pt x="3227" y="2294"/>
                </a:lnTo>
                <a:lnTo>
                  <a:pt x="3227" y="2019"/>
                </a:lnTo>
                <a:close/>
                <a:moveTo>
                  <a:pt x="2142" y="1751"/>
                </a:moveTo>
                <a:cubicBezTo>
                  <a:pt x="2352" y="1751"/>
                  <a:pt x="2533" y="1932"/>
                  <a:pt x="2533" y="2142"/>
                </a:cubicBezTo>
                <a:cubicBezTo>
                  <a:pt x="2533" y="2380"/>
                  <a:pt x="2352" y="2561"/>
                  <a:pt x="2142" y="2561"/>
                </a:cubicBezTo>
                <a:cubicBezTo>
                  <a:pt x="1932" y="2561"/>
                  <a:pt x="1751" y="2380"/>
                  <a:pt x="1751" y="2142"/>
                </a:cubicBezTo>
                <a:cubicBezTo>
                  <a:pt x="1751" y="1932"/>
                  <a:pt x="1932" y="1751"/>
                  <a:pt x="2142" y="1751"/>
                </a:cubicBezTo>
                <a:close/>
                <a:moveTo>
                  <a:pt x="2265" y="3256"/>
                </a:moveTo>
                <a:lnTo>
                  <a:pt x="2265" y="3647"/>
                </a:lnTo>
                <a:lnTo>
                  <a:pt x="2026" y="3647"/>
                </a:lnTo>
                <a:lnTo>
                  <a:pt x="2026" y="3256"/>
                </a:lnTo>
                <a:close/>
                <a:moveTo>
                  <a:pt x="1600" y="0"/>
                </a:moveTo>
                <a:lnTo>
                  <a:pt x="1600" y="1114"/>
                </a:lnTo>
                <a:cubicBezTo>
                  <a:pt x="1390" y="1237"/>
                  <a:pt x="1238" y="1418"/>
                  <a:pt x="1122" y="1599"/>
                </a:cubicBezTo>
                <a:lnTo>
                  <a:pt x="1" y="1599"/>
                </a:lnTo>
                <a:lnTo>
                  <a:pt x="1" y="2019"/>
                </a:lnTo>
                <a:lnTo>
                  <a:pt x="399" y="2019"/>
                </a:lnTo>
                <a:lnTo>
                  <a:pt x="399" y="2294"/>
                </a:lnTo>
                <a:lnTo>
                  <a:pt x="1" y="2294"/>
                </a:lnTo>
                <a:lnTo>
                  <a:pt x="1" y="2713"/>
                </a:lnTo>
                <a:lnTo>
                  <a:pt x="1122" y="2713"/>
                </a:lnTo>
                <a:cubicBezTo>
                  <a:pt x="1238" y="2894"/>
                  <a:pt x="1390" y="3075"/>
                  <a:pt x="1600" y="3162"/>
                </a:cubicBezTo>
                <a:lnTo>
                  <a:pt x="1600" y="4312"/>
                </a:lnTo>
                <a:lnTo>
                  <a:pt x="2026" y="4312"/>
                </a:lnTo>
                <a:lnTo>
                  <a:pt x="2026" y="3885"/>
                </a:lnTo>
                <a:lnTo>
                  <a:pt x="2265" y="3885"/>
                </a:lnTo>
                <a:lnTo>
                  <a:pt x="2265" y="4312"/>
                </a:lnTo>
                <a:lnTo>
                  <a:pt x="2685" y="4312"/>
                </a:lnTo>
                <a:lnTo>
                  <a:pt x="2685" y="3162"/>
                </a:lnTo>
                <a:cubicBezTo>
                  <a:pt x="2895" y="3075"/>
                  <a:pt x="3047" y="2894"/>
                  <a:pt x="3169" y="2713"/>
                </a:cubicBezTo>
                <a:lnTo>
                  <a:pt x="4284" y="2713"/>
                </a:lnTo>
                <a:lnTo>
                  <a:pt x="4284" y="2294"/>
                </a:lnTo>
                <a:lnTo>
                  <a:pt x="3893" y="2294"/>
                </a:lnTo>
                <a:lnTo>
                  <a:pt x="3893" y="2019"/>
                </a:lnTo>
                <a:lnTo>
                  <a:pt x="4284" y="2019"/>
                </a:lnTo>
                <a:lnTo>
                  <a:pt x="4284" y="1599"/>
                </a:lnTo>
                <a:lnTo>
                  <a:pt x="3169" y="1599"/>
                </a:lnTo>
                <a:cubicBezTo>
                  <a:pt x="3047" y="1418"/>
                  <a:pt x="2895" y="1237"/>
                  <a:pt x="2685" y="1143"/>
                </a:cubicBezTo>
                <a:lnTo>
                  <a:pt x="2685" y="0"/>
                </a:lnTo>
                <a:lnTo>
                  <a:pt x="2265" y="0"/>
                </a:lnTo>
                <a:lnTo>
                  <a:pt x="2265" y="391"/>
                </a:lnTo>
                <a:lnTo>
                  <a:pt x="2026" y="391"/>
                </a:lnTo>
                <a:lnTo>
                  <a:pt x="20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501" name="Google Shape;2501;p34"/>
          <p:cNvSpPr/>
          <p:nvPr/>
        </p:nvSpPr>
        <p:spPr>
          <a:xfrm>
            <a:off x="6804377" y="1681854"/>
            <a:ext cx="323896" cy="321793"/>
          </a:xfrm>
          <a:custGeom>
            <a:avLst/>
            <a:gdLst/>
            <a:ahLst/>
            <a:cxnLst/>
            <a:rect l="l" t="t" r="r" b="b"/>
            <a:pathLst>
              <a:path w="4313" h="4285" extrusionOk="0">
                <a:moveTo>
                  <a:pt x="3712" y="753"/>
                </a:moveTo>
                <a:lnTo>
                  <a:pt x="3712" y="1028"/>
                </a:lnTo>
                <a:lnTo>
                  <a:pt x="3589" y="1028"/>
                </a:lnTo>
                <a:cubicBezTo>
                  <a:pt x="3437" y="1028"/>
                  <a:pt x="3285" y="1028"/>
                  <a:pt x="3104" y="1057"/>
                </a:cubicBezTo>
                <a:lnTo>
                  <a:pt x="3075" y="819"/>
                </a:lnTo>
                <a:cubicBezTo>
                  <a:pt x="3256" y="790"/>
                  <a:pt x="3408" y="753"/>
                  <a:pt x="3589" y="753"/>
                </a:cubicBezTo>
                <a:close/>
                <a:moveTo>
                  <a:pt x="2417" y="1028"/>
                </a:moveTo>
                <a:lnTo>
                  <a:pt x="2533" y="1238"/>
                </a:lnTo>
                <a:cubicBezTo>
                  <a:pt x="2352" y="1332"/>
                  <a:pt x="2171" y="1448"/>
                  <a:pt x="2019" y="1571"/>
                </a:cubicBezTo>
                <a:lnTo>
                  <a:pt x="1874" y="1361"/>
                </a:lnTo>
                <a:cubicBezTo>
                  <a:pt x="2055" y="1238"/>
                  <a:pt x="2236" y="1115"/>
                  <a:pt x="2417" y="1028"/>
                </a:cubicBezTo>
                <a:close/>
                <a:moveTo>
                  <a:pt x="1390" y="1839"/>
                </a:moveTo>
                <a:lnTo>
                  <a:pt x="1599" y="1991"/>
                </a:lnTo>
                <a:cubicBezTo>
                  <a:pt x="1476" y="2171"/>
                  <a:pt x="1361" y="2352"/>
                  <a:pt x="1296" y="2533"/>
                </a:cubicBezTo>
                <a:lnTo>
                  <a:pt x="1057" y="2417"/>
                </a:lnTo>
                <a:cubicBezTo>
                  <a:pt x="1151" y="2237"/>
                  <a:pt x="1267" y="2020"/>
                  <a:pt x="1390" y="1839"/>
                </a:cubicBezTo>
                <a:close/>
                <a:moveTo>
                  <a:pt x="847" y="3047"/>
                </a:moveTo>
                <a:lnTo>
                  <a:pt x="1115" y="3105"/>
                </a:lnTo>
                <a:cubicBezTo>
                  <a:pt x="1086" y="3257"/>
                  <a:pt x="1057" y="3409"/>
                  <a:pt x="1057" y="3561"/>
                </a:cubicBezTo>
                <a:lnTo>
                  <a:pt x="1057" y="3684"/>
                </a:lnTo>
                <a:lnTo>
                  <a:pt x="818" y="3684"/>
                </a:lnTo>
                <a:lnTo>
                  <a:pt x="818" y="3561"/>
                </a:lnTo>
                <a:cubicBezTo>
                  <a:pt x="818" y="3380"/>
                  <a:pt x="818" y="3228"/>
                  <a:pt x="847" y="3047"/>
                </a:cubicBezTo>
                <a:close/>
                <a:moveTo>
                  <a:pt x="3502" y="1"/>
                </a:moveTo>
                <a:cubicBezTo>
                  <a:pt x="3046" y="1"/>
                  <a:pt x="2598" y="95"/>
                  <a:pt x="2142" y="276"/>
                </a:cubicBezTo>
                <a:cubicBezTo>
                  <a:pt x="1722" y="457"/>
                  <a:pt x="1361" y="696"/>
                  <a:pt x="1028" y="1028"/>
                </a:cubicBezTo>
                <a:cubicBezTo>
                  <a:pt x="724" y="1332"/>
                  <a:pt x="456" y="1723"/>
                  <a:pt x="275" y="2143"/>
                </a:cubicBezTo>
                <a:cubicBezTo>
                  <a:pt x="95" y="2562"/>
                  <a:pt x="0" y="3018"/>
                  <a:pt x="0" y="3503"/>
                </a:cubicBezTo>
                <a:lnTo>
                  <a:pt x="0" y="4284"/>
                </a:lnTo>
                <a:lnTo>
                  <a:pt x="1903" y="4284"/>
                </a:lnTo>
                <a:lnTo>
                  <a:pt x="1903" y="3503"/>
                </a:lnTo>
                <a:cubicBezTo>
                  <a:pt x="1903" y="2598"/>
                  <a:pt x="2627" y="1904"/>
                  <a:pt x="3502" y="1904"/>
                </a:cubicBezTo>
                <a:lnTo>
                  <a:pt x="4313" y="1904"/>
                </a:lnTo>
                <a:lnTo>
                  <a:pt x="43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2502" name="Google Shape;2502;p34"/>
          <p:cNvGrpSpPr/>
          <p:nvPr/>
        </p:nvGrpSpPr>
        <p:grpSpPr>
          <a:xfrm>
            <a:off x="2015726" y="1685382"/>
            <a:ext cx="323898" cy="314735"/>
            <a:chOff x="1245075" y="1721956"/>
            <a:chExt cx="323898" cy="314735"/>
          </a:xfrm>
        </p:grpSpPr>
        <p:sp>
          <p:nvSpPr>
            <p:cNvPr id="2503" name="Google Shape;2503;p34"/>
            <p:cNvSpPr/>
            <p:nvPr/>
          </p:nvSpPr>
          <p:spPr>
            <a:xfrm>
              <a:off x="1245075" y="1914357"/>
              <a:ext cx="56548" cy="45134"/>
            </a:xfrm>
            <a:custGeom>
              <a:avLst/>
              <a:gdLst/>
              <a:ahLst/>
              <a:cxnLst/>
              <a:rect l="l" t="t" r="r" b="b"/>
              <a:pathLst>
                <a:path w="753" h="601" extrusionOk="0">
                  <a:moveTo>
                    <a:pt x="0" y="0"/>
                  </a:moveTo>
                  <a:lnTo>
                    <a:pt x="0" y="601"/>
                  </a:lnTo>
                  <a:lnTo>
                    <a:pt x="427" y="601"/>
                  </a:lnTo>
                  <a:lnTo>
                    <a:pt x="753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04" name="Google Shape;2504;p34"/>
            <p:cNvSpPr/>
            <p:nvPr/>
          </p:nvSpPr>
          <p:spPr>
            <a:xfrm>
              <a:off x="1245075" y="1796453"/>
              <a:ext cx="154400" cy="133674"/>
            </a:xfrm>
            <a:custGeom>
              <a:avLst/>
              <a:gdLst/>
              <a:ahLst/>
              <a:cxnLst/>
              <a:rect l="l" t="t" r="r" b="b"/>
              <a:pathLst>
                <a:path w="2056" h="1780" extrusionOk="0">
                  <a:moveTo>
                    <a:pt x="0" y="0"/>
                  </a:moveTo>
                  <a:lnTo>
                    <a:pt x="0" y="1266"/>
                  </a:lnTo>
                  <a:lnTo>
                    <a:pt x="1361" y="1780"/>
                  </a:lnTo>
                  <a:lnTo>
                    <a:pt x="2055" y="1056"/>
                  </a:lnTo>
                  <a:lnTo>
                    <a:pt x="2055" y="210"/>
                  </a:lnTo>
                  <a:lnTo>
                    <a:pt x="1751" y="275"/>
                  </a:lnTo>
                  <a:cubicBezTo>
                    <a:pt x="1542" y="695"/>
                    <a:pt x="1238" y="999"/>
                    <a:pt x="1209" y="1028"/>
                  </a:cubicBezTo>
                  <a:lnTo>
                    <a:pt x="1115" y="1114"/>
                  </a:lnTo>
                  <a:lnTo>
                    <a:pt x="1028" y="1028"/>
                  </a:lnTo>
                  <a:cubicBezTo>
                    <a:pt x="999" y="999"/>
                    <a:pt x="572" y="572"/>
                    <a:pt x="391" y="9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05" name="Google Shape;2505;p34"/>
            <p:cNvSpPr/>
            <p:nvPr/>
          </p:nvSpPr>
          <p:spPr>
            <a:xfrm>
              <a:off x="1245075" y="1927950"/>
              <a:ext cx="156578" cy="108741"/>
            </a:xfrm>
            <a:custGeom>
              <a:avLst/>
              <a:gdLst/>
              <a:ahLst/>
              <a:cxnLst/>
              <a:rect l="l" t="t" r="r" b="b"/>
              <a:pathLst>
                <a:path w="2085" h="1448" extrusionOk="0">
                  <a:moveTo>
                    <a:pt x="1751" y="0"/>
                  </a:moveTo>
                  <a:lnTo>
                    <a:pt x="1419" y="333"/>
                  </a:lnTo>
                  <a:lnTo>
                    <a:pt x="1028" y="181"/>
                  </a:lnTo>
                  <a:lnTo>
                    <a:pt x="543" y="695"/>
                  </a:lnTo>
                  <a:lnTo>
                    <a:pt x="0" y="695"/>
                  </a:lnTo>
                  <a:lnTo>
                    <a:pt x="0" y="1056"/>
                  </a:lnTo>
                  <a:lnTo>
                    <a:pt x="1447" y="1447"/>
                  </a:lnTo>
                  <a:lnTo>
                    <a:pt x="2084" y="1266"/>
                  </a:lnTo>
                  <a:lnTo>
                    <a:pt x="2084" y="268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06" name="Google Shape;2506;p34"/>
            <p:cNvSpPr/>
            <p:nvPr/>
          </p:nvSpPr>
          <p:spPr>
            <a:xfrm>
              <a:off x="1392342" y="1798631"/>
              <a:ext cx="106563" cy="133674"/>
            </a:xfrm>
            <a:custGeom>
              <a:avLst/>
              <a:gdLst/>
              <a:ahLst/>
              <a:cxnLst/>
              <a:rect l="l" t="t" r="r" b="b"/>
              <a:pathLst>
                <a:path w="1419" h="1780" extrusionOk="0">
                  <a:moveTo>
                    <a:pt x="753" y="0"/>
                  </a:moveTo>
                  <a:lnTo>
                    <a:pt x="362" y="123"/>
                  </a:lnTo>
                  <a:lnTo>
                    <a:pt x="362" y="1150"/>
                  </a:lnTo>
                  <a:lnTo>
                    <a:pt x="0" y="1512"/>
                  </a:lnTo>
                  <a:lnTo>
                    <a:pt x="304" y="1780"/>
                  </a:lnTo>
                  <a:lnTo>
                    <a:pt x="905" y="1266"/>
                  </a:lnTo>
                  <a:lnTo>
                    <a:pt x="1360" y="1179"/>
                  </a:lnTo>
                  <a:lnTo>
                    <a:pt x="1418" y="876"/>
                  </a:lnTo>
                  <a:lnTo>
                    <a:pt x="876" y="760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07" name="Google Shape;2507;p34"/>
            <p:cNvSpPr/>
            <p:nvPr/>
          </p:nvSpPr>
          <p:spPr>
            <a:xfrm>
              <a:off x="1469468" y="1798631"/>
              <a:ext cx="35972" cy="45659"/>
            </a:xfrm>
            <a:custGeom>
              <a:avLst/>
              <a:gdLst/>
              <a:ahLst/>
              <a:cxnLst/>
              <a:rect l="l" t="t" r="r" b="b"/>
              <a:pathLst>
                <a:path w="479" h="608" extrusionOk="0">
                  <a:moveTo>
                    <a:pt x="1" y="0"/>
                  </a:moveTo>
                  <a:lnTo>
                    <a:pt x="87" y="514"/>
                  </a:lnTo>
                  <a:lnTo>
                    <a:pt x="420" y="608"/>
                  </a:lnTo>
                  <a:lnTo>
                    <a:pt x="478" y="1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08" name="Google Shape;2508;p34"/>
            <p:cNvSpPr/>
            <p:nvPr/>
          </p:nvSpPr>
          <p:spPr>
            <a:xfrm>
              <a:off x="1516705" y="1812148"/>
              <a:ext cx="52268" cy="70742"/>
            </a:xfrm>
            <a:custGeom>
              <a:avLst/>
              <a:gdLst/>
              <a:ahLst/>
              <a:cxnLst/>
              <a:rect l="l" t="t" r="r" b="b"/>
              <a:pathLst>
                <a:path w="696" h="942" extrusionOk="0">
                  <a:moveTo>
                    <a:pt x="124" y="1"/>
                  </a:moveTo>
                  <a:lnTo>
                    <a:pt x="1" y="942"/>
                  </a:lnTo>
                  <a:lnTo>
                    <a:pt x="696" y="819"/>
                  </a:lnTo>
                  <a:lnTo>
                    <a:pt x="696" y="153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09" name="Google Shape;2509;p34"/>
            <p:cNvSpPr/>
            <p:nvPr/>
          </p:nvSpPr>
          <p:spPr>
            <a:xfrm>
              <a:off x="1483061" y="1893705"/>
              <a:ext cx="85912" cy="79378"/>
            </a:xfrm>
            <a:custGeom>
              <a:avLst/>
              <a:gdLst/>
              <a:ahLst/>
              <a:cxnLst/>
              <a:rect l="l" t="t" r="r" b="b"/>
              <a:pathLst>
                <a:path w="1144" h="1057" extrusionOk="0">
                  <a:moveTo>
                    <a:pt x="1144" y="0"/>
                  </a:moveTo>
                  <a:lnTo>
                    <a:pt x="0" y="246"/>
                  </a:lnTo>
                  <a:lnTo>
                    <a:pt x="478" y="818"/>
                  </a:lnTo>
                  <a:lnTo>
                    <a:pt x="1144" y="1057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10" name="Google Shape;2510;p34"/>
            <p:cNvSpPr/>
            <p:nvPr/>
          </p:nvSpPr>
          <p:spPr>
            <a:xfrm>
              <a:off x="1421631" y="1918713"/>
              <a:ext cx="147341" cy="117978"/>
            </a:xfrm>
            <a:custGeom>
              <a:avLst/>
              <a:gdLst/>
              <a:ahLst/>
              <a:cxnLst/>
              <a:rect l="l" t="t" r="r" b="b"/>
              <a:pathLst>
                <a:path w="1962" h="1571" extrusionOk="0">
                  <a:moveTo>
                    <a:pt x="543" y="0"/>
                  </a:moveTo>
                  <a:lnTo>
                    <a:pt x="1" y="427"/>
                  </a:lnTo>
                  <a:lnTo>
                    <a:pt x="1" y="1331"/>
                  </a:lnTo>
                  <a:lnTo>
                    <a:pt x="515" y="1179"/>
                  </a:lnTo>
                  <a:lnTo>
                    <a:pt x="1962" y="1570"/>
                  </a:lnTo>
                  <a:lnTo>
                    <a:pt x="1962" y="1027"/>
                  </a:lnTo>
                  <a:lnTo>
                    <a:pt x="1115" y="724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11" name="Google Shape;2511;p34"/>
            <p:cNvSpPr/>
            <p:nvPr/>
          </p:nvSpPr>
          <p:spPr>
            <a:xfrm>
              <a:off x="1285853" y="1721956"/>
              <a:ext cx="86437" cy="128867"/>
            </a:xfrm>
            <a:custGeom>
              <a:avLst/>
              <a:gdLst/>
              <a:ahLst/>
              <a:cxnLst/>
              <a:rect l="l" t="t" r="r" b="b"/>
              <a:pathLst>
                <a:path w="1151" h="1716" extrusionOk="0">
                  <a:moveTo>
                    <a:pt x="753" y="421"/>
                  </a:moveTo>
                  <a:lnTo>
                    <a:pt x="753" y="696"/>
                  </a:lnTo>
                  <a:lnTo>
                    <a:pt x="391" y="696"/>
                  </a:lnTo>
                  <a:lnTo>
                    <a:pt x="391" y="421"/>
                  </a:lnTo>
                  <a:close/>
                  <a:moveTo>
                    <a:pt x="572" y="1"/>
                  </a:moveTo>
                  <a:cubicBezTo>
                    <a:pt x="275" y="1"/>
                    <a:pt x="0" y="269"/>
                    <a:pt x="0" y="601"/>
                  </a:cubicBezTo>
                  <a:cubicBezTo>
                    <a:pt x="0" y="753"/>
                    <a:pt x="65" y="963"/>
                    <a:pt x="181" y="1173"/>
                  </a:cubicBezTo>
                  <a:cubicBezTo>
                    <a:pt x="275" y="1325"/>
                    <a:pt x="456" y="1600"/>
                    <a:pt x="572" y="1716"/>
                  </a:cubicBezTo>
                  <a:cubicBezTo>
                    <a:pt x="666" y="1629"/>
                    <a:pt x="818" y="1419"/>
                    <a:pt x="876" y="1296"/>
                  </a:cubicBezTo>
                  <a:cubicBezTo>
                    <a:pt x="1056" y="1021"/>
                    <a:pt x="1150" y="782"/>
                    <a:pt x="1150" y="601"/>
                  </a:cubicBezTo>
                  <a:cubicBezTo>
                    <a:pt x="1150" y="269"/>
                    <a:pt x="876" y="1"/>
                    <a:pt x="5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4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4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4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4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4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4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5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5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5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5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5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5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1" grpId="0" build="p"/>
      <p:bldP spid="2492" grpId="0" build="p"/>
      <p:bldP spid="2493" grpId="0" build="p"/>
      <p:bldP spid="2494" grpId="0" build="p"/>
      <p:bldP spid="2495" grpId="0" build="p"/>
      <p:bldP spid="2496" grpId="0" build="p"/>
      <p:bldP spid="2497" grpId="0" animBg="1"/>
      <p:bldP spid="2498" grpId="0" animBg="1"/>
      <p:bldP spid="2499" grpId="0" animBg="1"/>
      <p:bldP spid="2500" grpId="0" animBg="1"/>
      <p:bldP spid="250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6" name="Google Shape;2516;p35"/>
          <p:cNvSpPr txBox="1">
            <a:spLocks noGrp="1"/>
          </p:cNvSpPr>
          <p:nvPr>
            <p:ph type="subTitle" idx="6"/>
          </p:nvPr>
        </p:nvSpPr>
        <p:spPr>
          <a:xfrm>
            <a:off x="1823546" y="28343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600" dirty="0"/>
              <a:t>Real-Time Information</a:t>
            </a:r>
            <a:endParaRPr dirty="0"/>
          </a:p>
        </p:txBody>
      </p:sp>
      <p:sp>
        <p:nvSpPr>
          <p:cNvPr id="2517" name="Google Shape;2517;p35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200" dirty="0"/>
              <a:t>Networking Concepts</a:t>
            </a:r>
          </a:p>
        </p:txBody>
      </p:sp>
      <p:sp>
        <p:nvSpPr>
          <p:cNvPr id="2518" name="Google Shape;2518;p35"/>
          <p:cNvSpPr txBox="1">
            <a:spLocks noGrp="1"/>
          </p:cNvSpPr>
          <p:nvPr>
            <p:ph type="subTitle" idx="1"/>
          </p:nvPr>
        </p:nvSpPr>
        <p:spPr>
          <a:xfrm>
            <a:off x="1823546" y="16237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It promptly detects accidents, warns nearby vehicles, and suggests appropriate actions, thereby reducing the impact of accidents on traffic flow. </a:t>
            </a:r>
            <a:endParaRPr dirty="0"/>
          </a:p>
        </p:txBody>
      </p:sp>
      <p:sp>
        <p:nvSpPr>
          <p:cNvPr id="2519" name="Google Shape;2519;p35"/>
          <p:cNvSpPr txBox="1">
            <a:spLocks noGrp="1"/>
          </p:cNvSpPr>
          <p:nvPr>
            <p:ph type="subTitle" idx="2"/>
          </p:nvPr>
        </p:nvSpPr>
        <p:spPr>
          <a:xfrm>
            <a:off x="5517024" y="16237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The system incorporates secure communication protocols for the exchange of real-time traffic information between vehicles and Road Side Units (RSUs).</a:t>
            </a:r>
            <a:endParaRPr dirty="0"/>
          </a:p>
        </p:txBody>
      </p:sp>
      <p:sp>
        <p:nvSpPr>
          <p:cNvPr id="2520" name="Google Shape;2520;p35"/>
          <p:cNvSpPr txBox="1">
            <a:spLocks noGrp="1"/>
          </p:cNvSpPr>
          <p:nvPr>
            <p:ph type="subTitle" idx="3"/>
          </p:nvPr>
        </p:nvSpPr>
        <p:spPr>
          <a:xfrm>
            <a:off x="1823546" y="313195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The system's ability to provide real-time information about traffic conditions, travel times, and alternative routes empowers drivers to make well-informed decisions.</a:t>
            </a:r>
            <a:endParaRPr dirty="0"/>
          </a:p>
        </p:txBody>
      </p:sp>
      <p:sp>
        <p:nvSpPr>
          <p:cNvPr id="2521" name="Google Shape;2521;p35"/>
          <p:cNvSpPr txBox="1">
            <a:spLocks noGrp="1"/>
          </p:cNvSpPr>
          <p:nvPr>
            <p:ph type="subTitle" idx="4"/>
          </p:nvPr>
        </p:nvSpPr>
        <p:spPr>
          <a:xfrm>
            <a:off x="5517024" y="313195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As a smart city grows and its traffic demands change, the system can be expanded and modified to accommodate the evolving needs.</a:t>
            </a:r>
            <a:endParaRPr dirty="0"/>
          </a:p>
        </p:txBody>
      </p:sp>
      <p:sp>
        <p:nvSpPr>
          <p:cNvPr id="2522" name="Google Shape;2522;p35"/>
          <p:cNvSpPr txBox="1">
            <a:spLocks noGrp="1"/>
          </p:cNvSpPr>
          <p:nvPr>
            <p:ph type="subTitle" idx="5"/>
          </p:nvPr>
        </p:nvSpPr>
        <p:spPr>
          <a:xfrm>
            <a:off x="1861646" y="1377529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600" dirty="0"/>
              <a:t>Quality of Service (QoS)</a:t>
            </a:r>
            <a:endParaRPr sz="1600" dirty="0"/>
          </a:p>
        </p:txBody>
      </p:sp>
      <p:sp>
        <p:nvSpPr>
          <p:cNvPr id="2523" name="Google Shape;2523;p35"/>
          <p:cNvSpPr txBox="1">
            <a:spLocks noGrp="1"/>
          </p:cNvSpPr>
          <p:nvPr>
            <p:ph type="subTitle" idx="7"/>
          </p:nvPr>
        </p:nvSpPr>
        <p:spPr>
          <a:xfrm>
            <a:off x="5517024" y="13260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600" dirty="0"/>
              <a:t>Traffic Security</a:t>
            </a:r>
            <a:endParaRPr sz="1600" dirty="0"/>
          </a:p>
        </p:txBody>
      </p:sp>
      <p:sp>
        <p:nvSpPr>
          <p:cNvPr id="2524" name="Google Shape;2524;p35"/>
          <p:cNvSpPr txBox="1">
            <a:spLocks noGrp="1"/>
          </p:cNvSpPr>
          <p:nvPr>
            <p:ph type="subTitle" idx="8"/>
          </p:nvPr>
        </p:nvSpPr>
        <p:spPr>
          <a:xfrm>
            <a:off x="5517024" y="28343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600" dirty="0"/>
              <a:t>Scalability</a:t>
            </a:r>
            <a:endParaRPr dirty="0"/>
          </a:p>
        </p:txBody>
      </p:sp>
      <p:sp>
        <p:nvSpPr>
          <p:cNvPr id="2525" name="Google Shape;2525;p35"/>
          <p:cNvSpPr/>
          <p:nvPr/>
        </p:nvSpPr>
        <p:spPr>
          <a:xfrm>
            <a:off x="1120750" y="1326050"/>
            <a:ext cx="627900" cy="6279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35"/>
          <p:cNvSpPr/>
          <p:nvPr/>
        </p:nvSpPr>
        <p:spPr>
          <a:xfrm>
            <a:off x="1120750" y="2834300"/>
            <a:ext cx="627900" cy="6279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7" name="Google Shape;2527;p35"/>
          <p:cNvSpPr/>
          <p:nvPr/>
        </p:nvSpPr>
        <p:spPr>
          <a:xfrm>
            <a:off x="4812925" y="1326050"/>
            <a:ext cx="627900" cy="6279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2528;p35"/>
          <p:cNvSpPr/>
          <p:nvPr/>
        </p:nvSpPr>
        <p:spPr>
          <a:xfrm>
            <a:off x="4812925" y="2834300"/>
            <a:ext cx="627900" cy="627900"/>
          </a:xfrm>
          <a:prstGeom prst="rect">
            <a:avLst/>
          </a:pr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2529;p35"/>
          <p:cNvSpPr/>
          <p:nvPr/>
        </p:nvSpPr>
        <p:spPr>
          <a:xfrm>
            <a:off x="1274450" y="2937527"/>
            <a:ext cx="320498" cy="372097"/>
          </a:xfrm>
          <a:custGeom>
            <a:avLst/>
            <a:gdLst/>
            <a:ahLst/>
            <a:cxnLst/>
            <a:rect l="l" t="t" r="r" b="b"/>
            <a:pathLst>
              <a:path w="3379" h="3923" extrusionOk="0">
                <a:moveTo>
                  <a:pt x="1751" y="1"/>
                </a:moveTo>
                <a:cubicBezTo>
                  <a:pt x="1751" y="1"/>
                  <a:pt x="1722" y="1"/>
                  <a:pt x="1686" y="30"/>
                </a:cubicBezTo>
                <a:cubicBezTo>
                  <a:pt x="1505" y="211"/>
                  <a:pt x="1360" y="457"/>
                  <a:pt x="1324" y="724"/>
                </a:cubicBezTo>
                <a:cubicBezTo>
                  <a:pt x="1324" y="905"/>
                  <a:pt x="1324" y="1086"/>
                  <a:pt x="1418" y="1238"/>
                </a:cubicBezTo>
                <a:cubicBezTo>
                  <a:pt x="1179" y="1180"/>
                  <a:pt x="1085" y="876"/>
                  <a:pt x="1208" y="544"/>
                </a:cubicBezTo>
                <a:cubicBezTo>
                  <a:pt x="1228" y="544"/>
                  <a:pt x="1221" y="531"/>
                  <a:pt x="1195" y="531"/>
                </a:cubicBezTo>
                <a:cubicBezTo>
                  <a:pt x="1183" y="531"/>
                  <a:pt x="1165" y="534"/>
                  <a:pt x="1143" y="544"/>
                </a:cubicBezTo>
                <a:cubicBezTo>
                  <a:pt x="962" y="695"/>
                  <a:pt x="846" y="934"/>
                  <a:pt x="846" y="1180"/>
                </a:cubicBezTo>
                <a:cubicBezTo>
                  <a:pt x="846" y="1658"/>
                  <a:pt x="1237" y="2056"/>
                  <a:pt x="1686" y="2056"/>
                </a:cubicBezTo>
                <a:cubicBezTo>
                  <a:pt x="2170" y="2056"/>
                  <a:pt x="2532" y="1694"/>
                  <a:pt x="2532" y="1209"/>
                </a:cubicBezTo>
                <a:cubicBezTo>
                  <a:pt x="2532" y="934"/>
                  <a:pt x="2409" y="695"/>
                  <a:pt x="2199" y="515"/>
                </a:cubicBezTo>
                <a:cubicBezTo>
                  <a:pt x="2182" y="506"/>
                  <a:pt x="2168" y="503"/>
                  <a:pt x="2156" y="503"/>
                </a:cubicBezTo>
                <a:cubicBezTo>
                  <a:pt x="2127" y="503"/>
                  <a:pt x="2113" y="523"/>
                  <a:pt x="2113" y="544"/>
                </a:cubicBezTo>
                <a:cubicBezTo>
                  <a:pt x="2113" y="667"/>
                  <a:pt x="2019" y="847"/>
                  <a:pt x="1867" y="847"/>
                </a:cubicBezTo>
                <a:cubicBezTo>
                  <a:pt x="1751" y="667"/>
                  <a:pt x="1722" y="457"/>
                  <a:pt x="1751" y="211"/>
                </a:cubicBezTo>
                <a:cubicBezTo>
                  <a:pt x="1751" y="153"/>
                  <a:pt x="1751" y="95"/>
                  <a:pt x="1780" y="66"/>
                </a:cubicBezTo>
                <a:cubicBezTo>
                  <a:pt x="1780" y="30"/>
                  <a:pt x="1751" y="1"/>
                  <a:pt x="1751" y="1"/>
                </a:cubicBezTo>
                <a:close/>
                <a:moveTo>
                  <a:pt x="543" y="2714"/>
                </a:moveTo>
                <a:cubicBezTo>
                  <a:pt x="695" y="2714"/>
                  <a:pt x="818" y="2837"/>
                  <a:pt x="818" y="2989"/>
                </a:cubicBezTo>
                <a:cubicBezTo>
                  <a:pt x="818" y="3141"/>
                  <a:pt x="695" y="3228"/>
                  <a:pt x="543" y="3228"/>
                </a:cubicBezTo>
                <a:cubicBezTo>
                  <a:pt x="391" y="3228"/>
                  <a:pt x="275" y="3105"/>
                  <a:pt x="275" y="2989"/>
                </a:cubicBezTo>
                <a:cubicBezTo>
                  <a:pt x="275" y="2837"/>
                  <a:pt x="391" y="2714"/>
                  <a:pt x="543" y="2714"/>
                </a:cubicBezTo>
                <a:close/>
                <a:moveTo>
                  <a:pt x="2836" y="2714"/>
                </a:moveTo>
                <a:cubicBezTo>
                  <a:pt x="2988" y="2714"/>
                  <a:pt x="3104" y="2837"/>
                  <a:pt x="3104" y="2989"/>
                </a:cubicBezTo>
                <a:cubicBezTo>
                  <a:pt x="3104" y="3141"/>
                  <a:pt x="2988" y="3228"/>
                  <a:pt x="2836" y="3228"/>
                </a:cubicBezTo>
                <a:cubicBezTo>
                  <a:pt x="2684" y="3228"/>
                  <a:pt x="2561" y="3105"/>
                  <a:pt x="2561" y="2989"/>
                </a:cubicBezTo>
                <a:cubicBezTo>
                  <a:pt x="2561" y="2837"/>
                  <a:pt x="2684" y="2714"/>
                  <a:pt x="2836" y="2714"/>
                </a:cubicBezTo>
                <a:close/>
                <a:moveTo>
                  <a:pt x="723" y="1238"/>
                </a:moveTo>
                <a:cubicBezTo>
                  <a:pt x="666" y="1267"/>
                  <a:pt x="600" y="1332"/>
                  <a:pt x="572" y="1390"/>
                </a:cubicBezTo>
                <a:lnTo>
                  <a:pt x="58" y="2475"/>
                </a:lnTo>
                <a:cubicBezTo>
                  <a:pt x="0" y="2598"/>
                  <a:pt x="0" y="2656"/>
                  <a:pt x="0" y="2743"/>
                </a:cubicBezTo>
                <a:lnTo>
                  <a:pt x="0" y="3712"/>
                </a:lnTo>
                <a:lnTo>
                  <a:pt x="0" y="3828"/>
                </a:lnTo>
                <a:cubicBezTo>
                  <a:pt x="0" y="3864"/>
                  <a:pt x="29" y="3922"/>
                  <a:pt x="58" y="3922"/>
                </a:cubicBezTo>
                <a:lnTo>
                  <a:pt x="485" y="3922"/>
                </a:lnTo>
                <a:cubicBezTo>
                  <a:pt x="543" y="3922"/>
                  <a:pt x="572" y="3893"/>
                  <a:pt x="572" y="3828"/>
                </a:cubicBezTo>
                <a:lnTo>
                  <a:pt x="572" y="3712"/>
                </a:lnTo>
                <a:lnTo>
                  <a:pt x="572" y="3561"/>
                </a:lnTo>
                <a:lnTo>
                  <a:pt x="2807" y="3561"/>
                </a:lnTo>
                <a:lnTo>
                  <a:pt x="2807" y="3712"/>
                </a:lnTo>
                <a:lnTo>
                  <a:pt x="2807" y="3828"/>
                </a:lnTo>
                <a:cubicBezTo>
                  <a:pt x="2807" y="3864"/>
                  <a:pt x="2836" y="3922"/>
                  <a:pt x="2865" y="3922"/>
                </a:cubicBezTo>
                <a:lnTo>
                  <a:pt x="3285" y="3922"/>
                </a:lnTo>
                <a:cubicBezTo>
                  <a:pt x="3350" y="3922"/>
                  <a:pt x="3379" y="3864"/>
                  <a:pt x="3379" y="3828"/>
                </a:cubicBezTo>
                <a:lnTo>
                  <a:pt x="3379" y="3712"/>
                </a:lnTo>
                <a:lnTo>
                  <a:pt x="3379" y="2743"/>
                </a:lnTo>
                <a:cubicBezTo>
                  <a:pt x="3379" y="2656"/>
                  <a:pt x="3379" y="2562"/>
                  <a:pt x="3314" y="2475"/>
                </a:cubicBezTo>
                <a:lnTo>
                  <a:pt x="2807" y="1390"/>
                </a:lnTo>
                <a:cubicBezTo>
                  <a:pt x="2771" y="1332"/>
                  <a:pt x="2713" y="1267"/>
                  <a:pt x="2655" y="1238"/>
                </a:cubicBezTo>
                <a:cubicBezTo>
                  <a:pt x="2655" y="1390"/>
                  <a:pt x="2626" y="1542"/>
                  <a:pt x="2532" y="1658"/>
                </a:cubicBezTo>
                <a:lnTo>
                  <a:pt x="2561" y="1694"/>
                </a:lnTo>
                <a:lnTo>
                  <a:pt x="2923" y="2446"/>
                </a:lnTo>
                <a:lnTo>
                  <a:pt x="456" y="2446"/>
                </a:lnTo>
                <a:lnTo>
                  <a:pt x="818" y="1694"/>
                </a:lnTo>
                <a:lnTo>
                  <a:pt x="818" y="1658"/>
                </a:lnTo>
                <a:cubicBezTo>
                  <a:pt x="752" y="1542"/>
                  <a:pt x="723" y="1390"/>
                  <a:pt x="723" y="123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30" name="Google Shape;2530;p35"/>
          <p:cNvSpPr/>
          <p:nvPr/>
        </p:nvSpPr>
        <p:spPr>
          <a:xfrm>
            <a:off x="4908874" y="1489476"/>
            <a:ext cx="436002" cy="301049"/>
          </a:xfrm>
          <a:custGeom>
            <a:avLst/>
            <a:gdLst/>
            <a:ahLst/>
            <a:cxnLst/>
            <a:rect l="l" t="t" r="r" b="b"/>
            <a:pathLst>
              <a:path w="3408" h="2353" extrusionOk="0">
                <a:moveTo>
                  <a:pt x="1208" y="276"/>
                </a:moveTo>
                <a:cubicBezTo>
                  <a:pt x="1208" y="276"/>
                  <a:pt x="1237" y="305"/>
                  <a:pt x="1266" y="305"/>
                </a:cubicBezTo>
                <a:lnTo>
                  <a:pt x="2113" y="515"/>
                </a:lnTo>
                <a:cubicBezTo>
                  <a:pt x="2199" y="543"/>
                  <a:pt x="2265" y="609"/>
                  <a:pt x="2265" y="695"/>
                </a:cubicBezTo>
                <a:lnTo>
                  <a:pt x="2380" y="1332"/>
                </a:lnTo>
                <a:lnTo>
                  <a:pt x="2380" y="1332"/>
                </a:lnTo>
                <a:lnTo>
                  <a:pt x="637" y="847"/>
                </a:lnTo>
                <a:lnTo>
                  <a:pt x="1027" y="363"/>
                </a:lnTo>
                <a:cubicBezTo>
                  <a:pt x="1085" y="305"/>
                  <a:pt x="1114" y="276"/>
                  <a:pt x="1179" y="276"/>
                </a:cubicBezTo>
                <a:close/>
                <a:moveTo>
                  <a:pt x="637" y="1057"/>
                </a:moveTo>
                <a:cubicBezTo>
                  <a:pt x="723" y="1086"/>
                  <a:pt x="789" y="1209"/>
                  <a:pt x="789" y="1296"/>
                </a:cubicBezTo>
                <a:cubicBezTo>
                  <a:pt x="759" y="1398"/>
                  <a:pt x="674" y="1455"/>
                  <a:pt x="592" y="1455"/>
                </a:cubicBezTo>
                <a:cubicBezTo>
                  <a:pt x="575" y="1455"/>
                  <a:pt x="559" y="1453"/>
                  <a:pt x="543" y="1448"/>
                </a:cubicBezTo>
                <a:cubicBezTo>
                  <a:pt x="427" y="1419"/>
                  <a:pt x="362" y="1296"/>
                  <a:pt x="391" y="1209"/>
                </a:cubicBezTo>
                <a:cubicBezTo>
                  <a:pt x="427" y="1115"/>
                  <a:pt x="485" y="1057"/>
                  <a:pt x="543" y="1057"/>
                </a:cubicBezTo>
                <a:close/>
                <a:moveTo>
                  <a:pt x="1150" y="1"/>
                </a:moveTo>
                <a:cubicBezTo>
                  <a:pt x="1056" y="1"/>
                  <a:pt x="969" y="66"/>
                  <a:pt x="904" y="124"/>
                </a:cubicBezTo>
                <a:lnTo>
                  <a:pt x="333" y="789"/>
                </a:lnTo>
                <a:cubicBezTo>
                  <a:pt x="275" y="847"/>
                  <a:pt x="246" y="905"/>
                  <a:pt x="246" y="999"/>
                </a:cubicBezTo>
                <a:lnTo>
                  <a:pt x="65" y="1658"/>
                </a:lnTo>
                <a:lnTo>
                  <a:pt x="29" y="1752"/>
                </a:lnTo>
                <a:cubicBezTo>
                  <a:pt x="0" y="1781"/>
                  <a:pt x="29" y="1810"/>
                  <a:pt x="65" y="1810"/>
                </a:cubicBezTo>
                <a:lnTo>
                  <a:pt x="362" y="1904"/>
                </a:lnTo>
                <a:cubicBezTo>
                  <a:pt x="370" y="1912"/>
                  <a:pt x="379" y="1916"/>
                  <a:pt x="389" y="1916"/>
                </a:cubicBezTo>
                <a:cubicBezTo>
                  <a:pt x="411" y="1916"/>
                  <a:pt x="435" y="1895"/>
                  <a:pt x="456" y="1875"/>
                </a:cubicBezTo>
                <a:lnTo>
                  <a:pt x="456" y="1781"/>
                </a:lnTo>
                <a:lnTo>
                  <a:pt x="485" y="1694"/>
                </a:lnTo>
                <a:lnTo>
                  <a:pt x="904" y="1781"/>
                </a:lnTo>
                <a:lnTo>
                  <a:pt x="904" y="1723"/>
                </a:lnTo>
                <a:lnTo>
                  <a:pt x="998" y="1694"/>
                </a:lnTo>
                <a:cubicBezTo>
                  <a:pt x="1027" y="1694"/>
                  <a:pt x="1056" y="1658"/>
                  <a:pt x="1085" y="1658"/>
                </a:cubicBezTo>
                <a:cubicBezTo>
                  <a:pt x="1208" y="1600"/>
                  <a:pt x="1331" y="1542"/>
                  <a:pt x="1541" y="1542"/>
                </a:cubicBezTo>
                <a:cubicBezTo>
                  <a:pt x="1722" y="1542"/>
                  <a:pt x="1838" y="1600"/>
                  <a:pt x="1961" y="1658"/>
                </a:cubicBezTo>
                <a:cubicBezTo>
                  <a:pt x="1990" y="1658"/>
                  <a:pt x="1990" y="1658"/>
                  <a:pt x="2019" y="1694"/>
                </a:cubicBezTo>
                <a:lnTo>
                  <a:pt x="2019" y="1629"/>
                </a:lnTo>
                <a:cubicBezTo>
                  <a:pt x="2048" y="1559"/>
                  <a:pt x="2129" y="1503"/>
                  <a:pt x="2208" y="1503"/>
                </a:cubicBezTo>
                <a:cubicBezTo>
                  <a:pt x="2227" y="1503"/>
                  <a:pt x="2246" y="1506"/>
                  <a:pt x="2265" y="1513"/>
                </a:cubicBezTo>
                <a:cubicBezTo>
                  <a:pt x="2351" y="1542"/>
                  <a:pt x="2416" y="1600"/>
                  <a:pt x="2416" y="1658"/>
                </a:cubicBezTo>
                <a:lnTo>
                  <a:pt x="2445" y="1658"/>
                </a:lnTo>
                <a:cubicBezTo>
                  <a:pt x="2503" y="1629"/>
                  <a:pt x="2597" y="1600"/>
                  <a:pt x="2655" y="1571"/>
                </a:cubicBezTo>
                <a:cubicBezTo>
                  <a:pt x="2684" y="1513"/>
                  <a:pt x="2684" y="1477"/>
                  <a:pt x="2655" y="1419"/>
                </a:cubicBezTo>
                <a:lnTo>
                  <a:pt x="2503" y="543"/>
                </a:lnTo>
                <a:cubicBezTo>
                  <a:pt x="2474" y="428"/>
                  <a:pt x="2380" y="334"/>
                  <a:pt x="2265" y="305"/>
                </a:cubicBezTo>
                <a:lnTo>
                  <a:pt x="1208" y="1"/>
                </a:lnTo>
                <a:close/>
                <a:moveTo>
                  <a:pt x="1541" y="1629"/>
                </a:moveTo>
                <a:cubicBezTo>
                  <a:pt x="1360" y="1629"/>
                  <a:pt x="1237" y="1694"/>
                  <a:pt x="1150" y="1723"/>
                </a:cubicBezTo>
                <a:cubicBezTo>
                  <a:pt x="1085" y="1752"/>
                  <a:pt x="1056" y="1781"/>
                  <a:pt x="1027" y="1781"/>
                </a:cubicBezTo>
                <a:lnTo>
                  <a:pt x="1027" y="1990"/>
                </a:lnTo>
                <a:cubicBezTo>
                  <a:pt x="1114" y="1962"/>
                  <a:pt x="1179" y="1933"/>
                  <a:pt x="1237" y="1904"/>
                </a:cubicBezTo>
                <a:cubicBezTo>
                  <a:pt x="1331" y="1875"/>
                  <a:pt x="1418" y="1810"/>
                  <a:pt x="1541" y="1810"/>
                </a:cubicBezTo>
                <a:cubicBezTo>
                  <a:pt x="1628" y="1810"/>
                  <a:pt x="1722" y="1839"/>
                  <a:pt x="1809" y="1904"/>
                </a:cubicBezTo>
                <a:cubicBezTo>
                  <a:pt x="1903" y="1962"/>
                  <a:pt x="2055" y="1990"/>
                  <a:pt x="2199" y="1990"/>
                </a:cubicBezTo>
                <a:cubicBezTo>
                  <a:pt x="2380" y="1990"/>
                  <a:pt x="2503" y="1933"/>
                  <a:pt x="2597" y="1904"/>
                </a:cubicBezTo>
                <a:cubicBezTo>
                  <a:pt x="2684" y="1875"/>
                  <a:pt x="2778" y="1810"/>
                  <a:pt x="2894" y="1810"/>
                </a:cubicBezTo>
                <a:cubicBezTo>
                  <a:pt x="2988" y="1810"/>
                  <a:pt x="3075" y="1839"/>
                  <a:pt x="3169" y="1904"/>
                </a:cubicBezTo>
                <a:cubicBezTo>
                  <a:pt x="3227" y="1933"/>
                  <a:pt x="3321" y="1962"/>
                  <a:pt x="3408" y="1990"/>
                </a:cubicBezTo>
                <a:lnTo>
                  <a:pt x="3408" y="1781"/>
                </a:lnTo>
                <a:cubicBezTo>
                  <a:pt x="3350" y="1781"/>
                  <a:pt x="3321" y="1752"/>
                  <a:pt x="3285" y="1723"/>
                </a:cubicBezTo>
                <a:cubicBezTo>
                  <a:pt x="3169" y="1694"/>
                  <a:pt x="3046" y="1629"/>
                  <a:pt x="2894" y="1629"/>
                </a:cubicBezTo>
                <a:cubicBezTo>
                  <a:pt x="2713" y="1629"/>
                  <a:pt x="2597" y="1694"/>
                  <a:pt x="2503" y="1723"/>
                </a:cubicBezTo>
                <a:cubicBezTo>
                  <a:pt x="2416" y="1781"/>
                  <a:pt x="2322" y="1810"/>
                  <a:pt x="2199" y="1810"/>
                </a:cubicBezTo>
                <a:cubicBezTo>
                  <a:pt x="2084" y="1810"/>
                  <a:pt x="2019" y="1781"/>
                  <a:pt x="1903" y="1723"/>
                </a:cubicBezTo>
                <a:cubicBezTo>
                  <a:pt x="1809" y="1694"/>
                  <a:pt x="1693" y="1629"/>
                  <a:pt x="1541" y="1629"/>
                </a:cubicBezTo>
                <a:close/>
                <a:moveTo>
                  <a:pt x="1541" y="1962"/>
                </a:moveTo>
                <a:cubicBezTo>
                  <a:pt x="1360" y="1962"/>
                  <a:pt x="1237" y="2019"/>
                  <a:pt x="1150" y="2085"/>
                </a:cubicBezTo>
                <a:cubicBezTo>
                  <a:pt x="1114" y="2085"/>
                  <a:pt x="1056" y="2113"/>
                  <a:pt x="1027" y="2113"/>
                </a:cubicBezTo>
                <a:lnTo>
                  <a:pt x="1027" y="2323"/>
                </a:lnTo>
                <a:cubicBezTo>
                  <a:pt x="1114" y="2294"/>
                  <a:pt x="1179" y="2265"/>
                  <a:pt x="1237" y="2236"/>
                </a:cubicBezTo>
                <a:cubicBezTo>
                  <a:pt x="1360" y="2200"/>
                  <a:pt x="1418" y="2142"/>
                  <a:pt x="1541" y="2142"/>
                </a:cubicBezTo>
                <a:cubicBezTo>
                  <a:pt x="1657" y="2142"/>
                  <a:pt x="1722" y="2200"/>
                  <a:pt x="1809" y="2236"/>
                </a:cubicBezTo>
                <a:cubicBezTo>
                  <a:pt x="1932" y="2294"/>
                  <a:pt x="2055" y="2352"/>
                  <a:pt x="2199" y="2352"/>
                </a:cubicBezTo>
                <a:cubicBezTo>
                  <a:pt x="2380" y="2352"/>
                  <a:pt x="2503" y="2294"/>
                  <a:pt x="2597" y="2236"/>
                </a:cubicBezTo>
                <a:cubicBezTo>
                  <a:pt x="2713" y="2200"/>
                  <a:pt x="2778" y="2142"/>
                  <a:pt x="2894" y="2142"/>
                </a:cubicBezTo>
                <a:cubicBezTo>
                  <a:pt x="3017" y="2142"/>
                  <a:pt x="3075" y="2200"/>
                  <a:pt x="3169" y="2236"/>
                </a:cubicBezTo>
                <a:cubicBezTo>
                  <a:pt x="3256" y="2265"/>
                  <a:pt x="3321" y="2294"/>
                  <a:pt x="3408" y="2323"/>
                </a:cubicBezTo>
                <a:lnTo>
                  <a:pt x="3408" y="2113"/>
                </a:lnTo>
                <a:cubicBezTo>
                  <a:pt x="3379" y="2113"/>
                  <a:pt x="3321" y="2085"/>
                  <a:pt x="3285" y="2085"/>
                </a:cubicBezTo>
                <a:cubicBezTo>
                  <a:pt x="3198" y="2019"/>
                  <a:pt x="3075" y="1962"/>
                  <a:pt x="2894" y="1962"/>
                </a:cubicBezTo>
                <a:cubicBezTo>
                  <a:pt x="2713" y="1962"/>
                  <a:pt x="2597" y="2019"/>
                  <a:pt x="2503" y="2085"/>
                </a:cubicBezTo>
                <a:cubicBezTo>
                  <a:pt x="2416" y="2113"/>
                  <a:pt x="2322" y="2142"/>
                  <a:pt x="2199" y="2142"/>
                </a:cubicBezTo>
                <a:cubicBezTo>
                  <a:pt x="2084" y="2142"/>
                  <a:pt x="2019" y="2113"/>
                  <a:pt x="1932" y="2085"/>
                </a:cubicBezTo>
                <a:cubicBezTo>
                  <a:pt x="1809" y="2019"/>
                  <a:pt x="1693" y="1962"/>
                  <a:pt x="1541" y="19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31" name="Google Shape;2531;p35"/>
          <p:cNvSpPr/>
          <p:nvPr/>
        </p:nvSpPr>
        <p:spPr>
          <a:xfrm>
            <a:off x="1178305" y="1511952"/>
            <a:ext cx="450199" cy="242677"/>
          </a:xfrm>
          <a:custGeom>
            <a:avLst/>
            <a:gdLst/>
            <a:ahLst/>
            <a:cxnLst/>
            <a:rect l="l" t="t" r="r" b="b"/>
            <a:pathLst>
              <a:path w="3380" h="1822" extrusionOk="0">
                <a:moveTo>
                  <a:pt x="1600" y="42"/>
                </a:moveTo>
                <a:lnTo>
                  <a:pt x="1542" y="100"/>
                </a:lnTo>
                <a:lnTo>
                  <a:pt x="1513" y="136"/>
                </a:lnTo>
                <a:cubicBezTo>
                  <a:pt x="1513" y="165"/>
                  <a:pt x="1542" y="165"/>
                  <a:pt x="1571" y="165"/>
                </a:cubicBezTo>
                <a:lnTo>
                  <a:pt x="2019" y="527"/>
                </a:lnTo>
                <a:lnTo>
                  <a:pt x="2019" y="527"/>
                </a:lnTo>
                <a:lnTo>
                  <a:pt x="1657" y="71"/>
                </a:lnTo>
                <a:lnTo>
                  <a:pt x="1628" y="42"/>
                </a:lnTo>
                <a:close/>
                <a:moveTo>
                  <a:pt x="1986" y="1"/>
                </a:moveTo>
                <a:cubicBezTo>
                  <a:pt x="1978" y="1"/>
                  <a:pt x="1970" y="4"/>
                  <a:pt x="1961" y="13"/>
                </a:cubicBezTo>
                <a:lnTo>
                  <a:pt x="1903" y="13"/>
                </a:lnTo>
                <a:lnTo>
                  <a:pt x="1903" y="42"/>
                </a:lnTo>
                <a:cubicBezTo>
                  <a:pt x="1874" y="42"/>
                  <a:pt x="1903" y="71"/>
                  <a:pt x="1903" y="71"/>
                </a:cubicBezTo>
                <a:lnTo>
                  <a:pt x="2084" y="527"/>
                </a:lnTo>
                <a:lnTo>
                  <a:pt x="2019" y="42"/>
                </a:lnTo>
                <a:cubicBezTo>
                  <a:pt x="2019" y="21"/>
                  <a:pt x="2005" y="1"/>
                  <a:pt x="1986" y="1"/>
                </a:cubicBezTo>
                <a:close/>
                <a:moveTo>
                  <a:pt x="1477" y="281"/>
                </a:moveTo>
                <a:lnTo>
                  <a:pt x="1477" y="317"/>
                </a:lnTo>
                <a:lnTo>
                  <a:pt x="1419" y="346"/>
                </a:lnTo>
                <a:lnTo>
                  <a:pt x="1419" y="375"/>
                </a:lnTo>
                <a:cubicBezTo>
                  <a:pt x="1419" y="375"/>
                  <a:pt x="1448" y="404"/>
                  <a:pt x="1477" y="404"/>
                </a:cubicBezTo>
                <a:lnTo>
                  <a:pt x="1903" y="584"/>
                </a:lnTo>
                <a:lnTo>
                  <a:pt x="1903" y="584"/>
                </a:lnTo>
                <a:lnTo>
                  <a:pt x="1542" y="317"/>
                </a:lnTo>
                <a:cubicBezTo>
                  <a:pt x="1513" y="281"/>
                  <a:pt x="1513" y="281"/>
                  <a:pt x="1477" y="281"/>
                </a:cubicBezTo>
                <a:close/>
                <a:moveTo>
                  <a:pt x="608" y="317"/>
                </a:moveTo>
                <a:cubicBezTo>
                  <a:pt x="666" y="317"/>
                  <a:pt x="724" y="346"/>
                  <a:pt x="753" y="433"/>
                </a:cubicBezTo>
                <a:lnTo>
                  <a:pt x="970" y="736"/>
                </a:lnTo>
                <a:lnTo>
                  <a:pt x="182" y="736"/>
                </a:lnTo>
                <a:lnTo>
                  <a:pt x="182" y="317"/>
                </a:lnTo>
                <a:close/>
                <a:moveTo>
                  <a:pt x="2598" y="1040"/>
                </a:moveTo>
                <a:cubicBezTo>
                  <a:pt x="2685" y="1040"/>
                  <a:pt x="2743" y="1098"/>
                  <a:pt x="2743" y="1185"/>
                </a:cubicBezTo>
                <a:cubicBezTo>
                  <a:pt x="2743" y="1279"/>
                  <a:pt x="2685" y="1366"/>
                  <a:pt x="2598" y="1366"/>
                </a:cubicBezTo>
                <a:cubicBezTo>
                  <a:pt x="2504" y="1366"/>
                  <a:pt x="2417" y="1279"/>
                  <a:pt x="2417" y="1185"/>
                </a:cubicBezTo>
                <a:cubicBezTo>
                  <a:pt x="2417" y="1098"/>
                  <a:pt x="2504" y="1040"/>
                  <a:pt x="2598" y="1040"/>
                </a:cubicBezTo>
                <a:close/>
                <a:moveTo>
                  <a:pt x="1180" y="1366"/>
                </a:moveTo>
                <a:cubicBezTo>
                  <a:pt x="1267" y="1366"/>
                  <a:pt x="1361" y="1431"/>
                  <a:pt x="1361" y="1518"/>
                </a:cubicBezTo>
                <a:cubicBezTo>
                  <a:pt x="1361" y="1612"/>
                  <a:pt x="1267" y="1699"/>
                  <a:pt x="1180" y="1699"/>
                </a:cubicBezTo>
                <a:cubicBezTo>
                  <a:pt x="1115" y="1699"/>
                  <a:pt x="1028" y="1612"/>
                  <a:pt x="1028" y="1518"/>
                </a:cubicBezTo>
                <a:cubicBezTo>
                  <a:pt x="1028" y="1431"/>
                  <a:pt x="1086" y="1366"/>
                  <a:pt x="1180" y="1366"/>
                </a:cubicBezTo>
                <a:close/>
                <a:moveTo>
                  <a:pt x="2837" y="42"/>
                </a:moveTo>
                <a:cubicBezTo>
                  <a:pt x="2743" y="42"/>
                  <a:pt x="2656" y="136"/>
                  <a:pt x="2627" y="194"/>
                </a:cubicBezTo>
                <a:lnTo>
                  <a:pt x="2294" y="888"/>
                </a:lnTo>
                <a:cubicBezTo>
                  <a:pt x="2265" y="946"/>
                  <a:pt x="2236" y="1004"/>
                  <a:pt x="2236" y="1069"/>
                </a:cubicBezTo>
                <a:lnTo>
                  <a:pt x="2236" y="1641"/>
                </a:lnTo>
                <a:lnTo>
                  <a:pt x="2236" y="1728"/>
                </a:lnTo>
                <a:cubicBezTo>
                  <a:pt x="2236" y="1764"/>
                  <a:pt x="2265" y="1793"/>
                  <a:pt x="2294" y="1793"/>
                </a:cubicBezTo>
                <a:lnTo>
                  <a:pt x="2562" y="1793"/>
                </a:lnTo>
                <a:cubicBezTo>
                  <a:pt x="2598" y="1793"/>
                  <a:pt x="2627" y="1764"/>
                  <a:pt x="2627" y="1728"/>
                </a:cubicBezTo>
                <a:lnTo>
                  <a:pt x="2627" y="1670"/>
                </a:lnTo>
                <a:lnTo>
                  <a:pt x="2627" y="1583"/>
                </a:lnTo>
                <a:lnTo>
                  <a:pt x="3379" y="1583"/>
                </a:lnTo>
                <a:lnTo>
                  <a:pt x="3379" y="859"/>
                </a:lnTo>
                <a:lnTo>
                  <a:pt x="2533" y="859"/>
                </a:lnTo>
                <a:lnTo>
                  <a:pt x="2779" y="404"/>
                </a:lnTo>
                <a:cubicBezTo>
                  <a:pt x="2808" y="317"/>
                  <a:pt x="2837" y="281"/>
                  <a:pt x="2960" y="281"/>
                </a:cubicBezTo>
                <a:lnTo>
                  <a:pt x="3379" y="281"/>
                </a:lnTo>
                <a:lnTo>
                  <a:pt x="3379" y="42"/>
                </a:lnTo>
                <a:close/>
                <a:moveTo>
                  <a:pt x="1" y="136"/>
                </a:moveTo>
                <a:lnTo>
                  <a:pt x="1" y="1547"/>
                </a:lnTo>
                <a:lnTo>
                  <a:pt x="876" y="1547"/>
                </a:lnTo>
                <a:cubicBezTo>
                  <a:pt x="905" y="1699"/>
                  <a:pt x="1028" y="1822"/>
                  <a:pt x="1180" y="1822"/>
                </a:cubicBezTo>
                <a:cubicBezTo>
                  <a:pt x="1361" y="1822"/>
                  <a:pt x="1477" y="1699"/>
                  <a:pt x="1477" y="1547"/>
                </a:cubicBezTo>
                <a:lnTo>
                  <a:pt x="1809" y="1547"/>
                </a:lnTo>
                <a:cubicBezTo>
                  <a:pt x="1874" y="1547"/>
                  <a:pt x="1932" y="1518"/>
                  <a:pt x="1932" y="1431"/>
                </a:cubicBezTo>
                <a:lnTo>
                  <a:pt x="1932" y="1069"/>
                </a:lnTo>
                <a:cubicBezTo>
                  <a:pt x="1932" y="975"/>
                  <a:pt x="1903" y="888"/>
                  <a:pt x="1751" y="859"/>
                </a:cubicBezTo>
                <a:lnTo>
                  <a:pt x="1180" y="736"/>
                </a:lnTo>
                <a:lnTo>
                  <a:pt x="905" y="281"/>
                </a:lnTo>
                <a:cubicBezTo>
                  <a:pt x="847" y="194"/>
                  <a:pt x="753" y="136"/>
                  <a:pt x="666" y="1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20" name="Google Shape;2991;p39">
            <a:extLst>
              <a:ext uri="{FF2B5EF4-FFF2-40B4-BE49-F238E27FC236}">
                <a16:creationId xmlns:a16="http://schemas.microsoft.com/office/drawing/2014/main" id="{5EF92835-1A7B-4B3C-AAB6-33FEE636EA5B}"/>
              </a:ext>
            </a:extLst>
          </p:cNvPr>
          <p:cNvSpPr/>
          <p:nvPr/>
        </p:nvSpPr>
        <p:spPr>
          <a:xfrm>
            <a:off x="4949818" y="2995554"/>
            <a:ext cx="321718" cy="323896"/>
          </a:xfrm>
          <a:custGeom>
            <a:avLst/>
            <a:gdLst/>
            <a:ahLst/>
            <a:cxnLst/>
            <a:rect l="l" t="t" r="r" b="b"/>
            <a:pathLst>
              <a:path w="4284" h="4313" extrusionOk="0">
                <a:moveTo>
                  <a:pt x="2265" y="666"/>
                </a:moveTo>
                <a:lnTo>
                  <a:pt x="2265" y="1056"/>
                </a:lnTo>
                <a:lnTo>
                  <a:pt x="2026" y="1056"/>
                </a:lnTo>
                <a:lnTo>
                  <a:pt x="2026" y="666"/>
                </a:lnTo>
                <a:close/>
                <a:moveTo>
                  <a:pt x="1057" y="2019"/>
                </a:moveTo>
                <a:lnTo>
                  <a:pt x="1057" y="2294"/>
                </a:lnTo>
                <a:lnTo>
                  <a:pt x="666" y="2294"/>
                </a:lnTo>
                <a:lnTo>
                  <a:pt x="666" y="2019"/>
                </a:lnTo>
                <a:close/>
                <a:moveTo>
                  <a:pt x="3618" y="2019"/>
                </a:moveTo>
                <a:lnTo>
                  <a:pt x="3618" y="2294"/>
                </a:lnTo>
                <a:lnTo>
                  <a:pt x="3227" y="2294"/>
                </a:lnTo>
                <a:lnTo>
                  <a:pt x="3227" y="2019"/>
                </a:lnTo>
                <a:close/>
                <a:moveTo>
                  <a:pt x="2142" y="1751"/>
                </a:moveTo>
                <a:cubicBezTo>
                  <a:pt x="2352" y="1751"/>
                  <a:pt x="2533" y="1932"/>
                  <a:pt x="2533" y="2142"/>
                </a:cubicBezTo>
                <a:cubicBezTo>
                  <a:pt x="2533" y="2380"/>
                  <a:pt x="2352" y="2561"/>
                  <a:pt x="2142" y="2561"/>
                </a:cubicBezTo>
                <a:cubicBezTo>
                  <a:pt x="1932" y="2561"/>
                  <a:pt x="1751" y="2380"/>
                  <a:pt x="1751" y="2142"/>
                </a:cubicBezTo>
                <a:cubicBezTo>
                  <a:pt x="1751" y="1932"/>
                  <a:pt x="1932" y="1751"/>
                  <a:pt x="2142" y="1751"/>
                </a:cubicBezTo>
                <a:close/>
                <a:moveTo>
                  <a:pt x="2265" y="3256"/>
                </a:moveTo>
                <a:lnTo>
                  <a:pt x="2265" y="3647"/>
                </a:lnTo>
                <a:lnTo>
                  <a:pt x="2026" y="3647"/>
                </a:lnTo>
                <a:lnTo>
                  <a:pt x="2026" y="3256"/>
                </a:lnTo>
                <a:close/>
                <a:moveTo>
                  <a:pt x="1600" y="0"/>
                </a:moveTo>
                <a:lnTo>
                  <a:pt x="1600" y="1114"/>
                </a:lnTo>
                <a:cubicBezTo>
                  <a:pt x="1390" y="1237"/>
                  <a:pt x="1238" y="1418"/>
                  <a:pt x="1122" y="1599"/>
                </a:cubicBezTo>
                <a:lnTo>
                  <a:pt x="1" y="1599"/>
                </a:lnTo>
                <a:lnTo>
                  <a:pt x="1" y="2019"/>
                </a:lnTo>
                <a:lnTo>
                  <a:pt x="399" y="2019"/>
                </a:lnTo>
                <a:lnTo>
                  <a:pt x="399" y="2294"/>
                </a:lnTo>
                <a:lnTo>
                  <a:pt x="1" y="2294"/>
                </a:lnTo>
                <a:lnTo>
                  <a:pt x="1" y="2713"/>
                </a:lnTo>
                <a:lnTo>
                  <a:pt x="1122" y="2713"/>
                </a:lnTo>
                <a:cubicBezTo>
                  <a:pt x="1238" y="2894"/>
                  <a:pt x="1390" y="3075"/>
                  <a:pt x="1600" y="3162"/>
                </a:cubicBezTo>
                <a:lnTo>
                  <a:pt x="1600" y="4312"/>
                </a:lnTo>
                <a:lnTo>
                  <a:pt x="2026" y="4312"/>
                </a:lnTo>
                <a:lnTo>
                  <a:pt x="2026" y="3885"/>
                </a:lnTo>
                <a:lnTo>
                  <a:pt x="2265" y="3885"/>
                </a:lnTo>
                <a:lnTo>
                  <a:pt x="2265" y="4312"/>
                </a:lnTo>
                <a:lnTo>
                  <a:pt x="2685" y="4312"/>
                </a:lnTo>
                <a:lnTo>
                  <a:pt x="2685" y="3162"/>
                </a:lnTo>
                <a:cubicBezTo>
                  <a:pt x="2895" y="3075"/>
                  <a:pt x="3047" y="2894"/>
                  <a:pt x="3169" y="2713"/>
                </a:cubicBezTo>
                <a:lnTo>
                  <a:pt x="4284" y="2713"/>
                </a:lnTo>
                <a:lnTo>
                  <a:pt x="4284" y="2294"/>
                </a:lnTo>
                <a:lnTo>
                  <a:pt x="3893" y="2294"/>
                </a:lnTo>
                <a:lnTo>
                  <a:pt x="3893" y="2019"/>
                </a:lnTo>
                <a:lnTo>
                  <a:pt x="4284" y="2019"/>
                </a:lnTo>
                <a:lnTo>
                  <a:pt x="4284" y="1599"/>
                </a:lnTo>
                <a:lnTo>
                  <a:pt x="3169" y="1599"/>
                </a:lnTo>
                <a:cubicBezTo>
                  <a:pt x="3047" y="1418"/>
                  <a:pt x="2895" y="1237"/>
                  <a:pt x="2685" y="1143"/>
                </a:cubicBezTo>
                <a:lnTo>
                  <a:pt x="2685" y="0"/>
                </a:lnTo>
                <a:lnTo>
                  <a:pt x="2265" y="0"/>
                </a:lnTo>
                <a:lnTo>
                  <a:pt x="2265" y="391"/>
                </a:lnTo>
                <a:lnTo>
                  <a:pt x="2026" y="391"/>
                </a:lnTo>
                <a:lnTo>
                  <a:pt x="20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5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5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5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5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5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6" grpId="0" build="p"/>
      <p:bldP spid="2518" grpId="0" build="p"/>
      <p:bldP spid="2519" grpId="0" build="p"/>
      <p:bldP spid="2520" grpId="0" build="p"/>
      <p:bldP spid="2521" grpId="0" build="p"/>
      <p:bldP spid="2522" grpId="0" build="p"/>
      <p:bldP spid="2523" grpId="0" build="p"/>
      <p:bldP spid="2524" grpId="0" build="p"/>
      <p:bldP spid="2525" grpId="0" animBg="1"/>
      <p:bldP spid="2526" grpId="0" animBg="1"/>
      <p:bldP spid="2527" grpId="0" animBg="1"/>
      <p:bldP spid="2528" grpId="0" animBg="1"/>
      <p:bldP spid="2529" grpId="0" animBg="1"/>
      <p:bldP spid="2530" grpId="0" animBg="1"/>
      <p:bldP spid="2531" grpId="0" animBg="1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p32"/>
          <p:cNvSpPr/>
          <p:nvPr/>
        </p:nvSpPr>
        <p:spPr>
          <a:xfrm>
            <a:off x="1497913" y="1278825"/>
            <a:ext cx="3213600" cy="3213600"/>
          </a:xfrm>
          <a:prstGeom prst="ellipse">
            <a:avLst/>
          </a:prstGeom>
          <a:solidFill>
            <a:srgbClr val="897FBB">
              <a:alpha val="291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2350;p32"/>
          <p:cNvSpPr txBox="1">
            <a:spLocks noGrp="1"/>
          </p:cNvSpPr>
          <p:nvPr>
            <p:ph type="title"/>
          </p:nvPr>
        </p:nvSpPr>
        <p:spPr>
          <a:xfrm>
            <a:off x="4807175" y="2378823"/>
            <a:ext cx="3450900" cy="15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Summary</a:t>
            </a:r>
            <a:endParaRPr sz="4000" dirty="0"/>
          </a:p>
        </p:txBody>
      </p:sp>
      <p:sp>
        <p:nvSpPr>
          <p:cNvPr id="2351" name="Google Shape;2351;p32"/>
          <p:cNvSpPr txBox="1">
            <a:spLocks noGrp="1"/>
          </p:cNvSpPr>
          <p:nvPr>
            <p:ph type="title" idx="2"/>
          </p:nvPr>
        </p:nvSpPr>
        <p:spPr>
          <a:xfrm>
            <a:off x="5367575" y="1352850"/>
            <a:ext cx="2330100" cy="9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2352" name="Google Shape;2352;p32"/>
          <p:cNvGrpSpPr/>
          <p:nvPr/>
        </p:nvGrpSpPr>
        <p:grpSpPr>
          <a:xfrm>
            <a:off x="435284" y="2391181"/>
            <a:ext cx="2351004" cy="4425656"/>
            <a:chOff x="5492025" y="895275"/>
            <a:chExt cx="2055612" cy="3869595"/>
          </a:xfrm>
        </p:grpSpPr>
        <p:sp>
          <p:nvSpPr>
            <p:cNvPr id="2353" name="Google Shape;2353;p32"/>
            <p:cNvSpPr/>
            <p:nvPr/>
          </p:nvSpPr>
          <p:spPr>
            <a:xfrm>
              <a:off x="5492025" y="895275"/>
              <a:ext cx="2055612" cy="3869595"/>
            </a:xfrm>
            <a:custGeom>
              <a:avLst/>
              <a:gdLst/>
              <a:ahLst/>
              <a:cxnLst/>
              <a:rect l="l" t="t" r="r" b="b"/>
              <a:pathLst>
                <a:path w="16887" h="31789" extrusionOk="0">
                  <a:moveTo>
                    <a:pt x="3773" y="0"/>
                  </a:moveTo>
                  <a:cubicBezTo>
                    <a:pt x="1687" y="0"/>
                    <a:pt x="1" y="1687"/>
                    <a:pt x="1" y="3759"/>
                  </a:cubicBezTo>
                  <a:lnTo>
                    <a:pt x="1" y="15729"/>
                  </a:lnTo>
                  <a:lnTo>
                    <a:pt x="14" y="15729"/>
                  </a:lnTo>
                  <a:lnTo>
                    <a:pt x="14" y="31788"/>
                  </a:lnTo>
                  <a:lnTo>
                    <a:pt x="2874" y="31788"/>
                  </a:lnTo>
                  <a:lnTo>
                    <a:pt x="2874" y="13157"/>
                  </a:lnTo>
                  <a:lnTo>
                    <a:pt x="2861" y="13157"/>
                  </a:lnTo>
                  <a:lnTo>
                    <a:pt x="2861" y="3759"/>
                  </a:lnTo>
                  <a:cubicBezTo>
                    <a:pt x="2861" y="3269"/>
                    <a:pt x="3269" y="2860"/>
                    <a:pt x="3773" y="2860"/>
                  </a:cubicBezTo>
                  <a:cubicBezTo>
                    <a:pt x="4276" y="2860"/>
                    <a:pt x="4684" y="3269"/>
                    <a:pt x="4684" y="3759"/>
                  </a:cubicBezTo>
                  <a:lnTo>
                    <a:pt x="4671" y="12748"/>
                  </a:lnTo>
                  <a:cubicBezTo>
                    <a:pt x="4671" y="14817"/>
                    <a:pt x="6374" y="16507"/>
                    <a:pt x="8443" y="16507"/>
                  </a:cubicBezTo>
                  <a:cubicBezTo>
                    <a:pt x="10525" y="16507"/>
                    <a:pt x="12215" y="14817"/>
                    <a:pt x="12215" y="12748"/>
                  </a:cubicBezTo>
                  <a:lnTo>
                    <a:pt x="12215" y="3759"/>
                  </a:lnTo>
                  <a:cubicBezTo>
                    <a:pt x="12215" y="3269"/>
                    <a:pt x="12624" y="2860"/>
                    <a:pt x="13114" y="2860"/>
                  </a:cubicBezTo>
                  <a:cubicBezTo>
                    <a:pt x="13618" y="2860"/>
                    <a:pt x="14026" y="3269"/>
                    <a:pt x="14026" y="3759"/>
                  </a:cubicBezTo>
                  <a:lnTo>
                    <a:pt x="14026" y="13157"/>
                  </a:lnTo>
                  <a:lnTo>
                    <a:pt x="14026" y="31788"/>
                  </a:lnTo>
                  <a:lnTo>
                    <a:pt x="16886" y="31788"/>
                  </a:lnTo>
                  <a:lnTo>
                    <a:pt x="16886" y="15729"/>
                  </a:lnTo>
                  <a:lnTo>
                    <a:pt x="16886" y="3759"/>
                  </a:lnTo>
                  <a:cubicBezTo>
                    <a:pt x="16886" y="1687"/>
                    <a:pt x="15200" y="0"/>
                    <a:pt x="13114" y="0"/>
                  </a:cubicBezTo>
                  <a:cubicBezTo>
                    <a:pt x="11045" y="0"/>
                    <a:pt x="9355" y="1687"/>
                    <a:pt x="9355" y="3759"/>
                  </a:cubicBezTo>
                  <a:lnTo>
                    <a:pt x="9355" y="12748"/>
                  </a:lnTo>
                  <a:cubicBezTo>
                    <a:pt x="9355" y="13209"/>
                    <a:pt x="9002" y="13591"/>
                    <a:pt x="8564" y="13647"/>
                  </a:cubicBezTo>
                  <a:lnTo>
                    <a:pt x="8336" y="13647"/>
                  </a:lnTo>
                  <a:cubicBezTo>
                    <a:pt x="7884" y="13591"/>
                    <a:pt x="7531" y="13209"/>
                    <a:pt x="7531" y="12748"/>
                  </a:cubicBezTo>
                  <a:lnTo>
                    <a:pt x="7531" y="3759"/>
                  </a:lnTo>
                  <a:cubicBezTo>
                    <a:pt x="7531" y="1687"/>
                    <a:pt x="5842" y="0"/>
                    <a:pt x="37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dist="57150" dir="6300000" algn="bl" rotWithShape="0">
                <a:schemeClr val="dk1">
                  <a:alpha val="3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4" name="Google Shape;2354;p32"/>
            <p:cNvGrpSpPr/>
            <p:nvPr/>
          </p:nvGrpSpPr>
          <p:grpSpPr>
            <a:xfrm>
              <a:off x="5659156" y="1062406"/>
              <a:ext cx="1720973" cy="3496726"/>
              <a:chOff x="5659156" y="1062406"/>
              <a:chExt cx="1720973" cy="3496726"/>
            </a:xfrm>
          </p:grpSpPr>
          <p:sp>
            <p:nvSpPr>
              <p:cNvPr id="2355" name="Google Shape;2355;p32"/>
              <p:cNvSpPr/>
              <p:nvPr/>
            </p:nvSpPr>
            <p:spPr>
              <a:xfrm>
                <a:off x="5661103" y="264595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32"/>
              <p:cNvSpPr/>
              <p:nvPr/>
            </p:nvSpPr>
            <p:spPr>
              <a:xfrm>
                <a:off x="7366861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32"/>
              <p:cNvSpPr/>
              <p:nvPr/>
            </p:nvSpPr>
            <p:spPr>
              <a:xfrm>
                <a:off x="7366861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2"/>
              <p:cNvSpPr/>
              <p:nvPr/>
            </p:nvSpPr>
            <p:spPr>
              <a:xfrm>
                <a:off x="7366861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2"/>
              <p:cNvSpPr/>
              <p:nvPr/>
            </p:nvSpPr>
            <p:spPr>
              <a:xfrm>
                <a:off x="7366861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32"/>
              <p:cNvSpPr/>
              <p:nvPr/>
            </p:nvSpPr>
            <p:spPr>
              <a:xfrm>
                <a:off x="7366861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32"/>
              <p:cNvSpPr/>
              <p:nvPr/>
            </p:nvSpPr>
            <p:spPr>
              <a:xfrm>
                <a:off x="7366861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2"/>
              <p:cNvSpPr/>
              <p:nvPr/>
            </p:nvSpPr>
            <p:spPr>
              <a:xfrm>
                <a:off x="7366861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2"/>
              <p:cNvSpPr/>
              <p:nvPr/>
            </p:nvSpPr>
            <p:spPr>
              <a:xfrm>
                <a:off x="7366861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32"/>
              <p:cNvSpPr/>
              <p:nvPr/>
            </p:nvSpPr>
            <p:spPr>
              <a:xfrm>
                <a:off x="7366861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32"/>
              <p:cNvSpPr/>
              <p:nvPr/>
            </p:nvSpPr>
            <p:spPr>
              <a:xfrm>
                <a:off x="7366861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2"/>
              <p:cNvSpPr/>
              <p:nvPr/>
            </p:nvSpPr>
            <p:spPr>
              <a:xfrm>
                <a:off x="7366861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2"/>
              <p:cNvSpPr/>
              <p:nvPr/>
            </p:nvSpPr>
            <p:spPr>
              <a:xfrm>
                <a:off x="7366861" y="2789954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64"/>
                    </a:lnTo>
                    <a:lnTo>
                      <a:pt x="108" y="14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32"/>
              <p:cNvSpPr/>
              <p:nvPr/>
            </p:nvSpPr>
            <p:spPr>
              <a:xfrm>
                <a:off x="7366861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32"/>
              <p:cNvSpPr/>
              <p:nvPr/>
            </p:nvSpPr>
            <p:spPr>
              <a:xfrm>
                <a:off x="7366861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32"/>
              <p:cNvSpPr/>
              <p:nvPr/>
            </p:nvSpPr>
            <p:spPr>
              <a:xfrm>
                <a:off x="7366861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32"/>
              <p:cNvSpPr/>
              <p:nvPr/>
            </p:nvSpPr>
            <p:spPr>
              <a:xfrm>
                <a:off x="7366861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0" y="1"/>
                    </a:moveTo>
                    <a:lnTo>
                      <a:pt x="0" y="30"/>
                    </a:lnTo>
                    <a:lnTo>
                      <a:pt x="0" y="439"/>
                    </a:lnTo>
                    <a:lnTo>
                      <a:pt x="0" y="465"/>
                    </a:lnTo>
                    <a:lnTo>
                      <a:pt x="108" y="465"/>
                    </a:lnTo>
                    <a:lnTo>
                      <a:pt x="108" y="439"/>
                    </a:lnTo>
                    <a:lnTo>
                      <a:pt x="108" y="3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32"/>
              <p:cNvSpPr/>
              <p:nvPr/>
            </p:nvSpPr>
            <p:spPr>
              <a:xfrm>
                <a:off x="7366861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32"/>
              <p:cNvSpPr/>
              <p:nvPr/>
            </p:nvSpPr>
            <p:spPr>
              <a:xfrm>
                <a:off x="5833347" y="1069101"/>
                <a:ext cx="54656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246" extrusionOk="0">
                    <a:moveTo>
                      <a:pt x="423" y="1"/>
                    </a:moveTo>
                    <a:cubicBezTo>
                      <a:pt x="285" y="43"/>
                      <a:pt x="138" y="83"/>
                      <a:pt x="1" y="151"/>
                    </a:cubicBezTo>
                    <a:lnTo>
                      <a:pt x="40" y="246"/>
                    </a:lnTo>
                    <a:cubicBezTo>
                      <a:pt x="178" y="190"/>
                      <a:pt x="315" y="138"/>
                      <a:pt x="449" y="109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32"/>
              <p:cNvSpPr/>
              <p:nvPr/>
            </p:nvSpPr>
            <p:spPr>
              <a:xfrm>
                <a:off x="5659156" y="1720827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11" y="436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32"/>
              <p:cNvSpPr/>
              <p:nvPr/>
            </p:nvSpPr>
            <p:spPr>
              <a:xfrm>
                <a:off x="5659156" y="1826729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11" y="451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32"/>
              <p:cNvSpPr/>
              <p:nvPr/>
            </p:nvSpPr>
            <p:spPr>
              <a:xfrm>
                <a:off x="5659156" y="1506831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32"/>
              <p:cNvSpPr/>
              <p:nvPr/>
            </p:nvSpPr>
            <p:spPr>
              <a:xfrm>
                <a:off x="5682649" y="1190097"/>
                <a:ext cx="38222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452" extrusionOk="0">
                    <a:moveTo>
                      <a:pt x="216" y="0"/>
                    </a:moveTo>
                    <a:cubicBezTo>
                      <a:pt x="134" y="138"/>
                      <a:pt x="69" y="259"/>
                      <a:pt x="0" y="396"/>
                    </a:cubicBezTo>
                    <a:lnTo>
                      <a:pt x="108" y="452"/>
                    </a:lnTo>
                    <a:cubicBezTo>
                      <a:pt x="164" y="314"/>
                      <a:pt x="232" y="193"/>
                      <a:pt x="314" y="69"/>
                    </a:cubicBez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32"/>
              <p:cNvSpPr/>
              <p:nvPr/>
            </p:nvSpPr>
            <p:spPr>
              <a:xfrm>
                <a:off x="5659156" y="1398981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11" y="43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2"/>
              <p:cNvSpPr/>
              <p:nvPr/>
            </p:nvSpPr>
            <p:spPr>
              <a:xfrm>
                <a:off x="5743878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340" y="0"/>
                    </a:moveTo>
                    <a:cubicBezTo>
                      <a:pt x="220" y="82"/>
                      <a:pt x="108" y="177"/>
                      <a:pt x="1" y="285"/>
                    </a:cubicBezTo>
                    <a:lnTo>
                      <a:pt x="82" y="366"/>
                    </a:lnTo>
                    <a:cubicBezTo>
                      <a:pt x="177" y="258"/>
                      <a:pt x="285" y="164"/>
                      <a:pt x="409" y="82"/>
                    </a:cubicBez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2"/>
              <p:cNvSpPr/>
              <p:nvPr/>
            </p:nvSpPr>
            <p:spPr>
              <a:xfrm>
                <a:off x="5659156" y="1291131"/>
                <a:ext cx="1996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4" h="452" extrusionOk="0">
                    <a:moveTo>
                      <a:pt x="56" y="1"/>
                    </a:moveTo>
                    <a:cubicBezTo>
                      <a:pt x="30" y="151"/>
                      <a:pt x="17" y="301"/>
                      <a:pt x="0" y="452"/>
                    </a:cubicBezTo>
                    <a:lnTo>
                      <a:pt x="111" y="452"/>
                    </a:lnTo>
                    <a:cubicBezTo>
                      <a:pt x="125" y="301"/>
                      <a:pt x="138" y="164"/>
                      <a:pt x="164" y="30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2"/>
              <p:cNvSpPr/>
              <p:nvPr/>
            </p:nvSpPr>
            <p:spPr>
              <a:xfrm>
                <a:off x="5659156" y="1613098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2"/>
              <p:cNvSpPr/>
              <p:nvPr/>
            </p:nvSpPr>
            <p:spPr>
              <a:xfrm>
                <a:off x="5659156" y="247005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2"/>
              <p:cNvSpPr/>
              <p:nvPr/>
            </p:nvSpPr>
            <p:spPr>
              <a:xfrm>
                <a:off x="5659156" y="2576323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11" y="44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2"/>
              <p:cNvSpPr/>
              <p:nvPr/>
            </p:nvSpPr>
            <p:spPr>
              <a:xfrm>
                <a:off x="5659156" y="1934579"/>
                <a:ext cx="13633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2"/>
              <p:cNvSpPr/>
              <p:nvPr/>
            </p:nvSpPr>
            <p:spPr>
              <a:xfrm>
                <a:off x="5659156" y="2683808"/>
                <a:ext cx="13633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2"/>
              <p:cNvSpPr/>
              <p:nvPr/>
            </p:nvSpPr>
            <p:spPr>
              <a:xfrm>
                <a:off x="5659156" y="2040725"/>
                <a:ext cx="13633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11" y="449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2"/>
              <p:cNvSpPr/>
              <p:nvPr/>
            </p:nvSpPr>
            <p:spPr>
              <a:xfrm>
                <a:off x="5659156" y="2148575"/>
                <a:ext cx="13633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11" y="435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2"/>
              <p:cNvSpPr/>
              <p:nvPr/>
            </p:nvSpPr>
            <p:spPr>
              <a:xfrm>
                <a:off x="5659156" y="2362205"/>
                <a:ext cx="13633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11" y="45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2"/>
              <p:cNvSpPr/>
              <p:nvPr/>
            </p:nvSpPr>
            <p:spPr>
              <a:xfrm>
                <a:off x="5659156" y="2256060"/>
                <a:ext cx="13633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11" y="438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2"/>
              <p:cNvSpPr/>
              <p:nvPr/>
            </p:nvSpPr>
            <p:spPr>
              <a:xfrm>
                <a:off x="6228107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2"/>
              <p:cNvSpPr/>
              <p:nvPr/>
            </p:nvSpPr>
            <p:spPr>
              <a:xfrm>
                <a:off x="6228107" y="143038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2"/>
              <p:cNvSpPr/>
              <p:nvPr/>
            </p:nvSpPr>
            <p:spPr>
              <a:xfrm>
                <a:off x="6228107" y="1538236"/>
                <a:ext cx="148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21" y="439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2"/>
              <p:cNvSpPr/>
              <p:nvPr/>
            </p:nvSpPr>
            <p:spPr>
              <a:xfrm>
                <a:off x="6228107" y="1644504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2"/>
              <p:cNvSpPr/>
              <p:nvPr/>
            </p:nvSpPr>
            <p:spPr>
              <a:xfrm>
                <a:off x="6228107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2"/>
              <p:cNvSpPr/>
              <p:nvPr/>
            </p:nvSpPr>
            <p:spPr>
              <a:xfrm>
                <a:off x="6448554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26" y="1"/>
                    </a:moveTo>
                    <a:lnTo>
                      <a:pt x="0" y="108"/>
                    </a:lnTo>
                    <a:cubicBezTo>
                      <a:pt x="134" y="148"/>
                      <a:pt x="285" y="164"/>
                      <a:pt x="435" y="177"/>
                    </a:cubicBezTo>
                    <a:lnTo>
                      <a:pt x="448" y="66"/>
                    </a:lnTo>
                    <a:cubicBezTo>
                      <a:pt x="298" y="53"/>
                      <a:pt x="164" y="40"/>
                      <a:pt x="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2"/>
              <p:cNvSpPr/>
              <p:nvPr/>
            </p:nvSpPr>
            <p:spPr>
              <a:xfrm>
                <a:off x="6228107" y="1752354"/>
                <a:ext cx="14851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21" y="435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2"/>
              <p:cNvSpPr/>
              <p:nvPr/>
            </p:nvSpPr>
            <p:spPr>
              <a:xfrm>
                <a:off x="6234437" y="2499878"/>
                <a:ext cx="26780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49" extrusionOk="0">
                    <a:moveTo>
                      <a:pt x="112" y="1"/>
                    </a:moveTo>
                    <a:lnTo>
                      <a:pt x="1" y="14"/>
                    </a:lnTo>
                    <a:cubicBezTo>
                      <a:pt x="30" y="164"/>
                      <a:pt x="69" y="315"/>
                      <a:pt x="125" y="449"/>
                    </a:cubicBezTo>
                    <a:lnTo>
                      <a:pt x="220" y="409"/>
                    </a:lnTo>
                    <a:cubicBezTo>
                      <a:pt x="177" y="272"/>
                      <a:pt x="138" y="138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2"/>
              <p:cNvSpPr/>
              <p:nvPr/>
            </p:nvSpPr>
            <p:spPr>
              <a:xfrm>
                <a:off x="6349103" y="2672244"/>
                <a:ext cx="52951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14" extrusionOk="0">
                    <a:moveTo>
                      <a:pt x="69" y="0"/>
                    </a:moveTo>
                    <a:lnTo>
                      <a:pt x="0" y="82"/>
                    </a:lnTo>
                    <a:cubicBezTo>
                      <a:pt x="121" y="177"/>
                      <a:pt x="258" y="245"/>
                      <a:pt x="396" y="314"/>
                    </a:cubicBezTo>
                    <a:lnTo>
                      <a:pt x="435" y="219"/>
                    </a:lnTo>
                    <a:cubicBezTo>
                      <a:pt x="314" y="151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2"/>
              <p:cNvSpPr/>
              <p:nvPr/>
            </p:nvSpPr>
            <p:spPr>
              <a:xfrm>
                <a:off x="6274241" y="2596164"/>
                <a:ext cx="43457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10" extrusionOk="0">
                    <a:moveTo>
                      <a:pt x="95" y="1"/>
                    </a:moveTo>
                    <a:lnTo>
                      <a:pt x="1" y="53"/>
                    </a:lnTo>
                    <a:cubicBezTo>
                      <a:pt x="82" y="190"/>
                      <a:pt x="177" y="298"/>
                      <a:pt x="275" y="409"/>
                    </a:cubicBezTo>
                    <a:lnTo>
                      <a:pt x="357" y="341"/>
                    </a:lnTo>
                    <a:cubicBezTo>
                      <a:pt x="259" y="230"/>
                      <a:pt x="177" y="122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2"/>
              <p:cNvSpPr/>
              <p:nvPr/>
            </p:nvSpPr>
            <p:spPr>
              <a:xfrm>
                <a:off x="5939614" y="1062406"/>
                <a:ext cx="54656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38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96" y="111"/>
                    </a:lnTo>
                    <a:cubicBezTo>
                      <a:pt x="203" y="111"/>
                      <a:pt x="328" y="111"/>
                      <a:pt x="435" y="138"/>
                    </a:cubicBezTo>
                    <a:lnTo>
                      <a:pt x="449" y="30"/>
                    </a:lnTo>
                    <a:cubicBezTo>
                      <a:pt x="341" y="0"/>
                      <a:pt x="216" y="0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2"/>
              <p:cNvSpPr/>
              <p:nvPr/>
            </p:nvSpPr>
            <p:spPr>
              <a:xfrm>
                <a:off x="6228107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08" y="0"/>
                    </a:moveTo>
                    <a:lnTo>
                      <a:pt x="0" y="13"/>
                    </a:lnTo>
                    <a:lnTo>
                      <a:pt x="0" y="245"/>
                    </a:lnTo>
                    <a:lnTo>
                      <a:pt x="0" y="448"/>
                    </a:lnTo>
                    <a:lnTo>
                      <a:pt x="121" y="448"/>
                    </a:lnTo>
                    <a:lnTo>
                      <a:pt x="121" y="245"/>
                    </a:lnTo>
                    <a:cubicBezTo>
                      <a:pt x="121" y="164"/>
                      <a:pt x="108" y="82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2"/>
              <p:cNvSpPr/>
              <p:nvPr/>
            </p:nvSpPr>
            <p:spPr>
              <a:xfrm>
                <a:off x="6198284" y="1218338"/>
                <a:ext cx="31527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452" extrusionOk="0">
                    <a:moveTo>
                      <a:pt x="95" y="1"/>
                    </a:moveTo>
                    <a:lnTo>
                      <a:pt x="0" y="56"/>
                    </a:lnTo>
                    <a:cubicBezTo>
                      <a:pt x="53" y="177"/>
                      <a:pt x="108" y="314"/>
                      <a:pt x="147" y="452"/>
                    </a:cubicBezTo>
                    <a:lnTo>
                      <a:pt x="259" y="422"/>
                    </a:lnTo>
                    <a:cubicBezTo>
                      <a:pt x="216" y="272"/>
                      <a:pt x="164" y="138"/>
                      <a:pt x="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2"/>
              <p:cNvSpPr/>
              <p:nvPr/>
            </p:nvSpPr>
            <p:spPr>
              <a:xfrm>
                <a:off x="6133403" y="1133981"/>
                <a:ext cx="46622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3" extrusionOk="0">
                    <a:moveTo>
                      <a:pt x="69" y="1"/>
                    </a:moveTo>
                    <a:lnTo>
                      <a:pt x="1" y="82"/>
                    </a:lnTo>
                    <a:cubicBezTo>
                      <a:pt x="108" y="177"/>
                      <a:pt x="206" y="272"/>
                      <a:pt x="288" y="393"/>
                    </a:cubicBezTo>
                    <a:lnTo>
                      <a:pt x="383" y="327"/>
                    </a:lnTo>
                    <a:cubicBezTo>
                      <a:pt x="288" y="203"/>
                      <a:pt x="177" y="95"/>
                      <a:pt x="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2"/>
              <p:cNvSpPr/>
              <p:nvPr/>
            </p:nvSpPr>
            <p:spPr>
              <a:xfrm>
                <a:off x="6042352" y="1079083"/>
                <a:ext cx="54534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72" extrusionOk="0">
                    <a:moveTo>
                      <a:pt x="39" y="1"/>
                    </a:moveTo>
                    <a:lnTo>
                      <a:pt x="0" y="95"/>
                    </a:lnTo>
                    <a:cubicBezTo>
                      <a:pt x="137" y="151"/>
                      <a:pt x="271" y="206"/>
                      <a:pt x="396" y="272"/>
                    </a:cubicBezTo>
                    <a:lnTo>
                      <a:pt x="448" y="177"/>
                    </a:lnTo>
                    <a:cubicBezTo>
                      <a:pt x="327" y="108"/>
                      <a:pt x="177" y="43"/>
                      <a:pt x="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2"/>
              <p:cNvSpPr/>
              <p:nvPr/>
            </p:nvSpPr>
            <p:spPr>
              <a:xfrm>
                <a:off x="6228107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2"/>
              <p:cNvSpPr/>
              <p:nvPr/>
            </p:nvSpPr>
            <p:spPr>
              <a:xfrm>
                <a:off x="6228107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2"/>
              <p:cNvSpPr/>
              <p:nvPr/>
            </p:nvSpPr>
            <p:spPr>
              <a:xfrm>
                <a:off x="6228107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2"/>
              <p:cNvSpPr/>
              <p:nvPr/>
            </p:nvSpPr>
            <p:spPr>
              <a:xfrm>
                <a:off x="6228107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2"/>
              <p:cNvSpPr/>
              <p:nvPr/>
            </p:nvSpPr>
            <p:spPr>
              <a:xfrm>
                <a:off x="7151161" y="1069101"/>
                <a:ext cx="55021" cy="29945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46" extrusionOk="0">
                    <a:moveTo>
                      <a:pt x="30" y="1"/>
                    </a:moveTo>
                    <a:lnTo>
                      <a:pt x="1" y="109"/>
                    </a:lnTo>
                    <a:cubicBezTo>
                      <a:pt x="138" y="138"/>
                      <a:pt x="275" y="190"/>
                      <a:pt x="409" y="246"/>
                    </a:cubicBezTo>
                    <a:lnTo>
                      <a:pt x="452" y="151"/>
                    </a:lnTo>
                    <a:cubicBezTo>
                      <a:pt x="314" y="83"/>
                      <a:pt x="180" y="43"/>
                      <a:pt x="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2"/>
              <p:cNvSpPr/>
              <p:nvPr/>
            </p:nvSpPr>
            <p:spPr>
              <a:xfrm>
                <a:off x="7366861" y="1720827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2"/>
              <p:cNvSpPr/>
              <p:nvPr/>
            </p:nvSpPr>
            <p:spPr>
              <a:xfrm>
                <a:off x="7366861" y="1826729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2"/>
              <p:cNvSpPr/>
              <p:nvPr/>
            </p:nvSpPr>
            <p:spPr>
              <a:xfrm>
                <a:off x="7366861" y="150683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2"/>
              <p:cNvSpPr/>
              <p:nvPr/>
            </p:nvSpPr>
            <p:spPr>
              <a:xfrm>
                <a:off x="7318657" y="1190097"/>
                <a:ext cx="38344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2" extrusionOk="0">
                    <a:moveTo>
                      <a:pt x="96" y="0"/>
                    </a:moveTo>
                    <a:lnTo>
                      <a:pt x="1" y="69"/>
                    </a:lnTo>
                    <a:cubicBezTo>
                      <a:pt x="82" y="193"/>
                      <a:pt x="151" y="314"/>
                      <a:pt x="207" y="452"/>
                    </a:cubicBezTo>
                    <a:lnTo>
                      <a:pt x="315" y="396"/>
                    </a:lnTo>
                    <a:cubicBezTo>
                      <a:pt x="259" y="259"/>
                      <a:pt x="177" y="138"/>
                      <a:pt x="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2"/>
              <p:cNvSpPr/>
              <p:nvPr/>
            </p:nvSpPr>
            <p:spPr>
              <a:xfrm>
                <a:off x="7366861" y="1398981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2"/>
              <p:cNvSpPr/>
              <p:nvPr/>
            </p:nvSpPr>
            <p:spPr>
              <a:xfrm>
                <a:off x="7245864" y="1114140"/>
                <a:ext cx="49908" cy="4467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367" extrusionOk="0">
                    <a:moveTo>
                      <a:pt x="69" y="0"/>
                    </a:moveTo>
                    <a:lnTo>
                      <a:pt x="1" y="82"/>
                    </a:lnTo>
                    <a:cubicBezTo>
                      <a:pt x="122" y="164"/>
                      <a:pt x="233" y="258"/>
                      <a:pt x="327" y="366"/>
                    </a:cubicBezTo>
                    <a:lnTo>
                      <a:pt x="409" y="285"/>
                    </a:lnTo>
                    <a:cubicBezTo>
                      <a:pt x="314" y="177"/>
                      <a:pt x="190" y="82"/>
                      <a:pt x="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2"/>
              <p:cNvSpPr/>
              <p:nvPr/>
            </p:nvSpPr>
            <p:spPr>
              <a:xfrm>
                <a:off x="7360044" y="1291131"/>
                <a:ext cx="20085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52" extrusionOk="0">
                    <a:moveTo>
                      <a:pt x="112" y="1"/>
                    </a:moveTo>
                    <a:lnTo>
                      <a:pt x="1" y="30"/>
                    </a:lnTo>
                    <a:cubicBezTo>
                      <a:pt x="30" y="164"/>
                      <a:pt x="56" y="301"/>
                      <a:pt x="56" y="452"/>
                    </a:cubicBezTo>
                    <a:lnTo>
                      <a:pt x="164" y="452"/>
                    </a:lnTo>
                    <a:cubicBezTo>
                      <a:pt x="164" y="301"/>
                      <a:pt x="138" y="151"/>
                      <a:pt x="1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2"/>
              <p:cNvSpPr/>
              <p:nvPr/>
            </p:nvSpPr>
            <p:spPr>
              <a:xfrm>
                <a:off x="7366861" y="1613098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2"/>
              <p:cNvSpPr/>
              <p:nvPr/>
            </p:nvSpPr>
            <p:spPr>
              <a:xfrm>
                <a:off x="7366861" y="247005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2"/>
              <p:cNvSpPr/>
              <p:nvPr/>
            </p:nvSpPr>
            <p:spPr>
              <a:xfrm>
                <a:off x="7366861" y="2576323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2"/>
              <p:cNvSpPr/>
              <p:nvPr/>
            </p:nvSpPr>
            <p:spPr>
              <a:xfrm>
                <a:off x="7366861" y="1934579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2"/>
              <p:cNvSpPr/>
              <p:nvPr/>
            </p:nvSpPr>
            <p:spPr>
              <a:xfrm>
                <a:off x="7366861" y="2683808"/>
                <a:ext cx="13268" cy="53317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8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2"/>
              <p:cNvSpPr/>
              <p:nvPr/>
            </p:nvSpPr>
            <p:spPr>
              <a:xfrm>
                <a:off x="7366861" y="2040725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1"/>
                    </a:moveTo>
                    <a:lnTo>
                      <a:pt x="0" y="449"/>
                    </a:lnTo>
                    <a:lnTo>
                      <a:pt x="108" y="44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2"/>
              <p:cNvSpPr/>
              <p:nvPr/>
            </p:nvSpPr>
            <p:spPr>
              <a:xfrm>
                <a:off x="7366861" y="2148575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2"/>
              <p:cNvSpPr/>
              <p:nvPr/>
            </p:nvSpPr>
            <p:spPr>
              <a:xfrm>
                <a:off x="7366861" y="2362205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2"/>
              <p:cNvSpPr/>
              <p:nvPr/>
            </p:nvSpPr>
            <p:spPr>
              <a:xfrm>
                <a:off x="7366861" y="2256060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2"/>
              <p:cNvSpPr/>
              <p:nvPr/>
            </p:nvSpPr>
            <p:spPr>
              <a:xfrm>
                <a:off x="6798275" y="196598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2"/>
              <p:cNvSpPr/>
              <p:nvPr/>
            </p:nvSpPr>
            <p:spPr>
              <a:xfrm>
                <a:off x="6798275" y="143038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2"/>
              <p:cNvSpPr/>
              <p:nvPr/>
            </p:nvSpPr>
            <p:spPr>
              <a:xfrm>
                <a:off x="6798275" y="1538236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0" y="1"/>
                    </a:moveTo>
                    <a:lnTo>
                      <a:pt x="0" y="439"/>
                    </a:lnTo>
                    <a:lnTo>
                      <a:pt x="108" y="43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2"/>
              <p:cNvSpPr/>
              <p:nvPr/>
            </p:nvSpPr>
            <p:spPr>
              <a:xfrm>
                <a:off x="6798275" y="1644504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0" y="0"/>
                    </a:move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2"/>
              <p:cNvSpPr/>
              <p:nvPr/>
            </p:nvSpPr>
            <p:spPr>
              <a:xfrm>
                <a:off x="6798275" y="2393733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0"/>
                    </a:moveTo>
                    <a:lnTo>
                      <a:pt x="0" y="438"/>
                    </a:lnTo>
                    <a:lnTo>
                      <a:pt x="0" y="451"/>
                    </a:lnTo>
                    <a:lnTo>
                      <a:pt x="108" y="451"/>
                    </a:lnTo>
                    <a:lnTo>
                      <a:pt x="108" y="43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2"/>
              <p:cNvSpPr/>
              <p:nvPr/>
            </p:nvSpPr>
            <p:spPr>
              <a:xfrm>
                <a:off x="6536441" y="2715578"/>
                <a:ext cx="54656" cy="2154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77" extrusionOk="0">
                    <a:moveTo>
                      <a:pt x="422" y="1"/>
                    </a:moveTo>
                    <a:cubicBezTo>
                      <a:pt x="285" y="40"/>
                      <a:pt x="148" y="53"/>
                      <a:pt x="1" y="66"/>
                    </a:cubicBezTo>
                    <a:lnTo>
                      <a:pt x="14" y="177"/>
                    </a:lnTo>
                    <a:cubicBezTo>
                      <a:pt x="164" y="164"/>
                      <a:pt x="311" y="148"/>
                      <a:pt x="448" y="108"/>
                    </a:cubicBezTo>
                    <a:lnTo>
                      <a:pt x="4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2"/>
              <p:cNvSpPr/>
              <p:nvPr/>
            </p:nvSpPr>
            <p:spPr>
              <a:xfrm>
                <a:off x="6798275" y="175235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2"/>
              <p:cNvSpPr/>
              <p:nvPr/>
            </p:nvSpPr>
            <p:spPr>
              <a:xfrm>
                <a:off x="6778312" y="2499878"/>
                <a:ext cx="28484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234" h="449" extrusionOk="0">
                    <a:moveTo>
                      <a:pt x="122" y="1"/>
                    </a:moveTo>
                    <a:cubicBezTo>
                      <a:pt x="96" y="138"/>
                      <a:pt x="57" y="272"/>
                      <a:pt x="1" y="409"/>
                    </a:cubicBezTo>
                    <a:lnTo>
                      <a:pt x="96" y="449"/>
                    </a:lnTo>
                    <a:cubicBezTo>
                      <a:pt x="151" y="315"/>
                      <a:pt x="204" y="164"/>
                      <a:pt x="233" y="14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2"/>
              <p:cNvSpPr/>
              <p:nvPr/>
            </p:nvSpPr>
            <p:spPr>
              <a:xfrm>
                <a:off x="6637474" y="2672244"/>
                <a:ext cx="53073" cy="38222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14" extrusionOk="0">
                    <a:moveTo>
                      <a:pt x="367" y="0"/>
                    </a:moveTo>
                    <a:cubicBezTo>
                      <a:pt x="259" y="82"/>
                      <a:pt x="135" y="151"/>
                      <a:pt x="1" y="219"/>
                    </a:cubicBezTo>
                    <a:lnTo>
                      <a:pt x="53" y="314"/>
                    </a:lnTo>
                    <a:cubicBezTo>
                      <a:pt x="190" y="245"/>
                      <a:pt x="315" y="177"/>
                      <a:pt x="436" y="82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2"/>
              <p:cNvSpPr/>
              <p:nvPr/>
            </p:nvSpPr>
            <p:spPr>
              <a:xfrm>
                <a:off x="6721831" y="2596164"/>
                <a:ext cx="43578" cy="4990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10" extrusionOk="0">
                    <a:moveTo>
                      <a:pt x="259" y="1"/>
                    </a:moveTo>
                    <a:cubicBezTo>
                      <a:pt x="194" y="122"/>
                      <a:pt x="96" y="230"/>
                      <a:pt x="1" y="341"/>
                    </a:cubicBezTo>
                    <a:lnTo>
                      <a:pt x="83" y="409"/>
                    </a:lnTo>
                    <a:cubicBezTo>
                      <a:pt x="177" y="298"/>
                      <a:pt x="275" y="190"/>
                      <a:pt x="357" y="53"/>
                    </a:cubicBez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2"/>
              <p:cNvSpPr/>
              <p:nvPr/>
            </p:nvSpPr>
            <p:spPr>
              <a:xfrm>
                <a:off x="7045380" y="1062406"/>
                <a:ext cx="54534" cy="167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8" extrusionOk="0">
                    <a:moveTo>
                      <a:pt x="353" y="0"/>
                    </a:moveTo>
                    <a:cubicBezTo>
                      <a:pt x="245" y="0"/>
                      <a:pt x="121" y="0"/>
                      <a:pt x="0" y="30"/>
                    </a:cubicBezTo>
                    <a:lnTo>
                      <a:pt x="13" y="138"/>
                    </a:lnTo>
                    <a:cubicBezTo>
                      <a:pt x="134" y="111"/>
                      <a:pt x="245" y="111"/>
                      <a:pt x="353" y="111"/>
                    </a:cubicBezTo>
                    <a:lnTo>
                      <a:pt x="448" y="111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2"/>
              <p:cNvSpPr/>
              <p:nvPr/>
            </p:nvSpPr>
            <p:spPr>
              <a:xfrm>
                <a:off x="6798275" y="1323023"/>
                <a:ext cx="14851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449" extrusionOk="0">
                    <a:moveTo>
                      <a:pt x="13" y="0"/>
                    </a:moveTo>
                    <a:cubicBezTo>
                      <a:pt x="0" y="82"/>
                      <a:pt x="0" y="164"/>
                      <a:pt x="0" y="245"/>
                    </a:cubicBezTo>
                    <a:lnTo>
                      <a:pt x="0" y="448"/>
                    </a:lnTo>
                    <a:lnTo>
                      <a:pt x="108" y="448"/>
                    </a:lnTo>
                    <a:lnTo>
                      <a:pt x="108" y="245"/>
                    </a:lnTo>
                    <a:cubicBezTo>
                      <a:pt x="108" y="177"/>
                      <a:pt x="108" y="95"/>
                      <a:pt x="121" y="13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2"/>
              <p:cNvSpPr/>
              <p:nvPr/>
            </p:nvSpPr>
            <p:spPr>
              <a:xfrm>
                <a:off x="6809839" y="1218338"/>
                <a:ext cx="33110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52" extrusionOk="0">
                    <a:moveTo>
                      <a:pt x="177" y="1"/>
                    </a:moveTo>
                    <a:cubicBezTo>
                      <a:pt x="108" y="138"/>
                      <a:pt x="43" y="272"/>
                      <a:pt x="0" y="422"/>
                    </a:cubicBezTo>
                    <a:lnTo>
                      <a:pt x="108" y="452"/>
                    </a:lnTo>
                    <a:cubicBezTo>
                      <a:pt x="151" y="314"/>
                      <a:pt x="206" y="177"/>
                      <a:pt x="271" y="56"/>
                    </a:cubicBez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2"/>
              <p:cNvSpPr/>
              <p:nvPr/>
            </p:nvSpPr>
            <p:spPr>
              <a:xfrm>
                <a:off x="6861086" y="1133981"/>
                <a:ext cx="46743" cy="4783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93" extrusionOk="0">
                    <a:moveTo>
                      <a:pt x="302" y="1"/>
                    </a:moveTo>
                    <a:cubicBezTo>
                      <a:pt x="194" y="95"/>
                      <a:pt x="83" y="203"/>
                      <a:pt x="1" y="327"/>
                    </a:cubicBezTo>
                    <a:lnTo>
                      <a:pt x="83" y="393"/>
                    </a:lnTo>
                    <a:cubicBezTo>
                      <a:pt x="164" y="272"/>
                      <a:pt x="275" y="177"/>
                      <a:pt x="383" y="82"/>
                    </a:cubicBezTo>
                    <a:lnTo>
                      <a:pt x="3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2"/>
              <p:cNvSpPr/>
              <p:nvPr/>
            </p:nvSpPr>
            <p:spPr>
              <a:xfrm>
                <a:off x="6942278" y="1079083"/>
                <a:ext cx="55021" cy="3311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72" extrusionOk="0">
                    <a:moveTo>
                      <a:pt x="409" y="1"/>
                    </a:moveTo>
                    <a:cubicBezTo>
                      <a:pt x="275" y="43"/>
                      <a:pt x="138" y="108"/>
                      <a:pt x="1" y="177"/>
                    </a:cubicBezTo>
                    <a:lnTo>
                      <a:pt x="56" y="272"/>
                    </a:lnTo>
                    <a:cubicBezTo>
                      <a:pt x="180" y="206"/>
                      <a:pt x="314" y="151"/>
                      <a:pt x="452" y="95"/>
                    </a:cubicBezTo>
                    <a:lnTo>
                      <a:pt x="4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2"/>
              <p:cNvSpPr/>
              <p:nvPr/>
            </p:nvSpPr>
            <p:spPr>
              <a:xfrm>
                <a:off x="6798275" y="228783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2"/>
              <p:cNvSpPr/>
              <p:nvPr/>
            </p:nvSpPr>
            <p:spPr>
              <a:xfrm>
                <a:off x="6798275" y="2073834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0" y="0"/>
                    </a:moveTo>
                    <a:lnTo>
                      <a:pt x="0" y="435"/>
                    </a:lnTo>
                    <a:lnTo>
                      <a:pt x="108" y="43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2"/>
              <p:cNvSpPr/>
              <p:nvPr/>
            </p:nvSpPr>
            <p:spPr>
              <a:xfrm>
                <a:off x="6798275" y="1858134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0" y="1"/>
                    </a:moveTo>
                    <a:lnTo>
                      <a:pt x="0" y="452"/>
                    </a:lnTo>
                    <a:lnTo>
                      <a:pt x="108" y="452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2"/>
              <p:cNvSpPr/>
              <p:nvPr/>
            </p:nvSpPr>
            <p:spPr>
              <a:xfrm>
                <a:off x="6798275" y="2179980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0" y="1"/>
                    </a:moveTo>
                    <a:lnTo>
                      <a:pt x="0" y="436"/>
                    </a:lnTo>
                    <a:lnTo>
                      <a:pt x="108" y="4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32"/>
              <p:cNvSpPr/>
              <p:nvPr/>
            </p:nvSpPr>
            <p:spPr>
              <a:xfrm>
                <a:off x="5661103" y="375646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32"/>
              <p:cNvSpPr/>
              <p:nvPr/>
            </p:nvSpPr>
            <p:spPr>
              <a:xfrm>
                <a:off x="5661103" y="3862732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32"/>
              <p:cNvSpPr/>
              <p:nvPr/>
            </p:nvSpPr>
            <p:spPr>
              <a:xfrm>
                <a:off x="5661103" y="3648615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32"/>
              <p:cNvSpPr/>
              <p:nvPr/>
            </p:nvSpPr>
            <p:spPr>
              <a:xfrm>
                <a:off x="5661103" y="4506059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2"/>
              <p:cNvSpPr/>
              <p:nvPr/>
            </p:nvSpPr>
            <p:spPr>
              <a:xfrm>
                <a:off x="5661103" y="397046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2"/>
              <p:cNvSpPr/>
              <p:nvPr/>
            </p:nvSpPr>
            <p:spPr>
              <a:xfrm>
                <a:off x="5661103" y="407831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2"/>
              <p:cNvSpPr/>
              <p:nvPr/>
            </p:nvSpPr>
            <p:spPr>
              <a:xfrm>
                <a:off x="5661103" y="4184213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0"/>
                    </a:moveTo>
                    <a:lnTo>
                      <a:pt x="1" y="438"/>
                    </a:lnTo>
                    <a:lnTo>
                      <a:pt x="109" y="43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2"/>
              <p:cNvSpPr/>
              <p:nvPr/>
            </p:nvSpPr>
            <p:spPr>
              <a:xfrm>
                <a:off x="5661103" y="4398209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1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2"/>
              <p:cNvSpPr/>
              <p:nvPr/>
            </p:nvSpPr>
            <p:spPr>
              <a:xfrm>
                <a:off x="5661103" y="4291941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1"/>
                    </a:moveTo>
                    <a:lnTo>
                      <a:pt x="1" y="436"/>
                    </a:lnTo>
                    <a:lnTo>
                      <a:pt x="109" y="436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2"/>
              <p:cNvSpPr/>
              <p:nvPr/>
            </p:nvSpPr>
            <p:spPr>
              <a:xfrm>
                <a:off x="5661103" y="2896221"/>
                <a:ext cx="13268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9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2"/>
              <p:cNvSpPr/>
              <p:nvPr/>
            </p:nvSpPr>
            <p:spPr>
              <a:xfrm>
                <a:off x="5661103" y="3004071"/>
                <a:ext cx="13268" cy="5295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5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2"/>
              <p:cNvSpPr/>
              <p:nvPr/>
            </p:nvSpPr>
            <p:spPr>
              <a:xfrm>
                <a:off x="5659156" y="2789954"/>
                <a:ext cx="15216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6" extrusionOk="0">
                    <a:moveTo>
                      <a:pt x="17" y="1"/>
                    </a:moveTo>
                    <a:lnTo>
                      <a:pt x="17" y="14"/>
                    </a:lnTo>
                    <a:lnTo>
                      <a:pt x="0" y="14"/>
                    </a:lnTo>
                    <a:lnTo>
                      <a:pt x="0" y="164"/>
                    </a:lnTo>
                    <a:lnTo>
                      <a:pt x="17" y="164"/>
                    </a:lnTo>
                    <a:lnTo>
                      <a:pt x="17" y="435"/>
                    </a:lnTo>
                    <a:lnTo>
                      <a:pt x="125" y="43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2"/>
              <p:cNvSpPr/>
              <p:nvPr/>
            </p:nvSpPr>
            <p:spPr>
              <a:xfrm>
                <a:off x="5661103" y="3111434"/>
                <a:ext cx="13268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9" extrusionOk="0">
                    <a:moveTo>
                      <a:pt x="1" y="1"/>
                    </a:moveTo>
                    <a:lnTo>
                      <a:pt x="1" y="439"/>
                    </a:lnTo>
                    <a:lnTo>
                      <a:pt x="109" y="439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2"/>
              <p:cNvSpPr/>
              <p:nvPr/>
            </p:nvSpPr>
            <p:spPr>
              <a:xfrm>
                <a:off x="5661103" y="3217702"/>
                <a:ext cx="13268" cy="550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109" y="452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2"/>
              <p:cNvSpPr/>
              <p:nvPr/>
            </p:nvSpPr>
            <p:spPr>
              <a:xfrm>
                <a:off x="5661103" y="3325552"/>
                <a:ext cx="13268" cy="530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36" extrusionOk="0">
                    <a:moveTo>
                      <a:pt x="1" y="0"/>
                    </a:moveTo>
                    <a:lnTo>
                      <a:pt x="1" y="435"/>
                    </a:lnTo>
                    <a:lnTo>
                      <a:pt x="109" y="435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2"/>
              <p:cNvSpPr/>
              <p:nvPr/>
            </p:nvSpPr>
            <p:spPr>
              <a:xfrm>
                <a:off x="5661103" y="3539182"/>
                <a:ext cx="13268" cy="5660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65" extrusionOk="0">
                    <a:moveTo>
                      <a:pt x="1" y="1"/>
                    </a:moveTo>
                    <a:lnTo>
                      <a:pt x="1" y="30"/>
                    </a:lnTo>
                    <a:lnTo>
                      <a:pt x="1" y="439"/>
                    </a:lnTo>
                    <a:lnTo>
                      <a:pt x="1" y="465"/>
                    </a:lnTo>
                    <a:lnTo>
                      <a:pt x="109" y="465"/>
                    </a:lnTo>
                    <a:lnTo>
                      <a:pt x="109" y="439"/>
                    </a:lnTo>
                    <a:lnTo>
                      <a:pt x="109" y="3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2"/>
              <p:cNvSpPr/>
              <p:nvPr/>
            </p:nvSpPr>
            <p:spPr>
              <a:xfrm>
                <a:off x="5661103" y="3431819"/>
                <a:ext cx="13268" cy="54534"/>
              </a:xfrm>
              <a:custGeom>
                <a:avLst/>
                <a:gdLst/>
                <a:ahLst/>
                <a:cxnLst/>
                <a:rect l="l" t="t" r="r" b="b"/>
                <a:pathLst>
                  <a:path w="109" h="448" extrusionOk="0">
                    <a:moveTo>
                      <a:pt x="1" y="0"/>
                    </a:moveTo>
                    <a:lnTo>
                      <a:pt x="1" y="448"/>
                    </a:lnTo>
                    <a:lnTo>
                      <a:pt x="109" y="44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2" name="Google Shape;2462;p32"/>
          <p:cNvGrpSpPr/>
          <p:nvPr/>
        </p:nvGrpSpPr>
        <p:grpSpPr>
          <a:xfrm>
            <a:off x="1080275" y="482975"/>
            <a:ext cx="2714372" cy="4003230"/>
            <a:chOff x="1080275" y="482975"/>
            <a:chExt cx="2714372" cy="4003230"/>
          </a:xfrm>
        </p:grpSpPr>
        <p:grpSp>
          <p:nvGrpSpPr>
            <p:cNvPr id="2463" name="Google Shape;2463;p32"/>
            <p:cNvGrpSpPr/>
            <p:nvPr/>
          </p:nvGrpSpPr>
          <p:grpSpPr>
            <a:xfrm rot="-754058">
              <a:off x="1692569" y="1032547"/>
              <a:ext cx="1764045" cy="3301286"/>
              <a:chOff x="5120779" y="818439"/>
              <a:chExt cx="1836564" cy="3437000"/>
            </a:xfrm>
          </p:grpSpPr>
          <p:sp>
            <p:nvSpPr>
              <p:cNvPr id="2464" name="Google Shape;2464;p32"/>
              <p:cNvSpPr/>
              <p:nvPr/>
            </p:nvSpPr>
            <p:spPr>
              <a:xfrm>
                <a:off x="5120779" y="818439"/>
                <a:ext cx="1836564" cy="3437000"/>
              </a:xfrm>
              <a:custGeom>
                <a:avLst/>
                <a:gdLst/>
                <a:ahLst/>
                <a:cxnLst/>
                <a:rect l="l" t="t" r="r" b="b"/>
                <a:pathLst>
                  <a:path w="37357" h="69911" extrusionOk="0">
                    <a:moveTo>
                      <a:pt x="3283" y="0"/>
                    </a:moveTo>
                    <a:cubicBezTo>
                      <a:pt x="1520" y="0"/>
                      <a:pt x="1" y="1520"/>
                      <a:pt x="1" y="3435"/>
                    </a:cubicBezTo>
                    <a:lnTo>
                      <a:pt x="1" y="66627"/>
                    </a:lnTo>
                    <a:cubicBezTo>
                      <a:pt x="1" y="68390"/>
                      <a:pt x="1520" y="69910"/>
                      <a:pt x="3283" y="69910"/>
                    </a:cubicBezTo>
                    <a:lnTo>
                      <a:pt x="34074" y="69910"/>
                    </a:lnTo>
                    <a:cubicBezTo>
                      <a:pt x="35837" y="69910"/>
                      <a:pt x="37357" y="68390"/>
                      <a:pt x="37357" y="66627"/>
                    </a:cubicBezTo>
                    <a:lnTo>
                      <a:pt x="37357" y="3435"/>
                    </a:lnTo>
                    <a:cubicBezTo>
                      <a:pt x="37357" y="1520"/>
                      <a:pt x="35837" y="0"/>
                      <a:pt x="34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2"/>
              <p:cNvSpPr/>
              <p:nvPr/>
            </p:nvSpPr>
            <p:spPr>
              <a:xfrm>
                <a:off x="5819675" y="947325"/>
                <a:ext cx="438600" cy="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2"/>
              <p:cNvSpPr/>
              <p:nvPr/>
            </p:nvSpPr>
            <p:spPr>
              <a:xfrm>
                <a:off x="5878717" y="3947980"/>
                <a:ext cx="320700" cy="1938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7" name="Google Shape;2467;p32"/>
            <p:cNvSpPr/>
            <p:nvPr/>
          </p:nvSpPr>
          <p:spPr>
            <a:xfrm>
              <a:off x="1080275" y="482975"/>
              <a:ext cx="1559700" cy="397200"/>
            </a:xfrm>
            <a:prstGeom prst="wedgeRectCallout">
              <a:avLst>
                <a:gd name="adj1" fmla="val -11597"/>
                <a:gd name="adj2" fmla="val 11098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accent5"/>
                  </a:solidFill>
                  <a:latin typeface="Poppins"/>
                  <a:ea typeface="Poppins"/>
                  <a:cs typeface="Poppins"/>
                  <a:sym typeface="Poppins"/>
                </a:rPr>
                <a:t>ACCIDENT!</a:t>
              </a:r>
              <a:endParaRPr sz="1600" b="1" dirty="0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468" name="Google Shape;2468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-30" b="30"/>
          <a:stretch/>
        </p:blipFill>
        <p:spPr>
          <a:xfrm rot="-754210">
            <a:off x="1800180" y="1317963"/>
            <a:ext cx="1532149" cy="265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10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oad Traffic Accident Reporting App Pitch Deck by Slidesgo">
  <a:themeElements>
    <a:clrScheme name="Simple Light">
      <a:dk1>
        <a:srgbClr val="553868"/>
      </a:dk1>
      <a:lt1>
        <a:srgbClr val="D2D1EE"/>
      </a:lt1>
      <a:dk2>
        <a:srgbClr val="FF9900"/>
      </a:dk2>
      <a:lt2>
        <a:srgbClr val="8162A7"/>
      </a:lt2>
      <a:accent1>
        <a:srgbClr val="897FBB"/>
      </a:accent1>
      <a:accent2>
        <a:srgbClr val="8F8BCF"/>
      </a:accent2>
      <a:accent3>
        <a:srgbClr val="C3AED5"/>
      </a:accent3>
      <a:accent4>
        <a:srgbClr val="D4C7E3"/>
      </a:accent4>
      <a:accent5>
        <a:srgbClr val="FFFFFF"/>
      </a:accent5>
      <a:accent6>
        <a:srgbClr val="FFFFFF"/>
      </a:accent6>
      <a:hlink>
        <a:srgbClr val="55386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</TotalTime>
  <Words>726</Words>
  <Application>Microsoft Office PowerPoint</Application>
  <PresentationFormat>On-screen Show (16:9)</PresentationFormat>
  <Paragraphs>101</Paragraphs>
  <Slides>24</Slides>
  <Notes>23</Notes>
  <HiddenSlides>1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Poppins</vt:lpstr>
      <vt:lpstr>Nunito Light</vt:lpstr>
      <vt:lpstr>Poppins ExtraBold</vt:lpstr>
      <vt:lpstr>Arial</vt:lpstr>
      <vt:lpstr>DM Sans</vt:lpstr>
      <vt:lpstr>Bebas Neue</vt:lpstr>
      <vt:lpstr>Road Traffic Accident Reporting App Pitch Deck by Slidesgo</vt:lpstr>
      <vt:lpstr>An Intelligent Highway Traffic Management System</vt:lpstr>
      <vt:lpstr>Table of contents </vt:lpstr>
      <vt:lpstr>Group 4 Members</vt:lpstr>
      <vt:lpstr>Introduction</vt:lpstr>
      <vt:lpstr>Introduction</vt:lpstr>
      <vt:lpstr>Objectives </vt:lpstr>
      <vt:lpstr>Objectives </vt:lpstr>
      <vt:lpstr>Networking Concepts</vt:lpstr>
      <vt:lpstr>Summary</vt:lpstr>
      <vt:lpstr>An Intelligent Highway Traffic Management System For Smart City</vt:lpstr>
      <vt:lpstr>Relevance Work</vt:lpstr>
      <vt:lpstr>NS-3 Code</vt:lpstr>
      <vt:lpstr>Simulation Setup</vt:lpstr>
      <vt:lpstr>NS-3 Code Steps</vt:lpstr>
      <vt:lpstr>NS-3 Code Steps</vt:lpstr>
      <vt:lpstr>NS-3 Code Steps</vt:lpstr>
      <vt:lpstr>Simulation </vt:lpstr>
      <vt:lpstr>Simulation Results</vt:lpstr>
      <vt:lpstr>Simulation Results</vt:lpstr>
      <vt:lpstr>Results </vt:lpstr>
      <vt:lpstr>Analysis and Findings</vt:lpstr>
      <vt:lpstr>Challenges</vt:lpstr>
      <vt:lpstr>Resources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Intelligent Highway Traffic Management System</dc:title>
  <cp:lastModifiedBy>Admin</cp:lastModifiedBy>
  <cp:revision>31</cp:revision>
  <dcterms:modified xsi:type="dcterms:W3CDTF">2023-07-26T03:34:56Z</dcterms:modified>
</cp:coreProperties>
</file>